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301" r:id="rId4"/>
    <p:sldId id="322" r:id="rId5"/>
    <p:sldId id="265" r:id="rId6"/>
    <p:sldId id="309" r:id="rId7"/>
    <p:sldId id="310" r:id="rId8"/>
    <p:sldId id="321" r:id="rId9"/>
    <p:sldId id="264" r:id="rId10"/>
    <p:sldId id="305" r:id="rId11"/>
    <p:sldId id="320" r:id="rId12"/>
    <p:sldId id="319" r:id="rId13"/>
    <p:sldId id="316" r:id="rId14"/>
    <p:sldId id="317" r:id="rId15"/>
    <p:sldId id="318" r:id="rId16"/>
    <p:sldId id="323" r:id="rId17"/>
    <p:sldId id="314" r:id="rId18"/>
    <p:sldId id="315" r:id="rId19"/>
    <p:sldId id="311" r:id="rId20"/>
    <p:sldId id="312" r:id="rId21"/>
    <p:sldId id="302" r:id="rId22"/>
    <p:sldId id="299" r:id="rId23"/>
    <p:sldId id="304" r:id="rId24"/>
    <p:sldId id="263" r:id="rId25"/>
    <p:sldId id="298" r:id="rId26"/>
    <p:sldId id="258" r:id="rId27"/>
    <p:sldId id="268" r:id="rId28"/>
    <p:sldId id="288" r:id="rId29"/>
    <p:sldId id="262" r:id="rId30"/>
    <p:sldId id="272" r:id="rId31"/>
    <p:sldId id="274" r:id="rId32"/>
    <p:sldId id="270" r:id="rId33"/>
    <p:sldId id="271" r:id="rId34"/>
    <p:sldId id="267" r:id="rId35"/>
    <p:sldId id="275" r:id="rId36"/>
    <p:sldId id="269" r:id="rId37"/>
    <p:sldId id="277" r:id="rId38"/>
    <p:sldId id="278" r:id="rId39"/>
    <p:sldId id="279" r:id="rId40"/>
    <p:sldId id="280" r:id="rId41"/>
    <p:sldId id="281" r:id="rId42"/>
    <p:sldId id="287" r:id="rId43"/>
    <p:sldId id="313" r:id="rId44"/>
    <p:sldId id="284" r:id="rId45"/>
    <p:sldId id="282" r:id="rId46"/>
    <p:sldId id="285" r:id="rId47"/>
    <p:sldId id="286" r:id="rId48"/>
    <p:sldId id="289" r:id="rId49"/>
    <p:sldId id="283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0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3472" autoAdjust="0"/>
  </p:normalViewPr>
  <p:slideViewPr>
    <p:cSldViewPr snapToGrid="0">
      <p:cViewPr varScale="1">
        <p:scale>
          <a:sx n="104" d="100"/>
          <a:sy n="104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Y Zhang" userId="028756264d8c6cba" providerId="LiveId" clId="{7558D5BC-F2B8-48F9-A227-5DF7D9683861}"/>
    <pc:docChg chg="undo custSel addSld modSld">
      <pc:chgData name="JY Zhang" userId="028756264d8c6cba" providerId="LiveId" clId="{7558D5BC-F2B8-48F9-A227-5DF7D9683861}" dt="2024-01-01T08:46:03.018" v="4103" actId="20577"/>
      <pc:docMkLst>
        <pc:docMk/>
      </pc:docMkLst>
      <pc:sldChg chg="modSp mod">
        <pc:chgData name="JY Zhang" userId="028756264d8c6cba" providerId="LiveId" clId="{7558D5BC-F2B8-48F9-A227-5DF7D9683861}" dt="2024-01-01T07:35:07.039" v="64" actId="20577"/>
        <pc:sldMkLst>
          <pc:docMk/>
          <pc:sldMk cId="347143731" sldId="258"/>
        </pc:sldMkLst>
        <pc:spChg chg="mod">
          <ac:chgData name="JY Zhang" userId="028756264d8c6cba" providerId="LiveId" clId="{7558D5BC-F2B8-48F9-A227-5DF7D9683861}" dt="2024-01-01T07:35:07.039" v="64" actId="20577"/>
          <ac:spMkLst>
            <pc:docMk/>
            <pc:sldMk cId="347143731" sldId="258"/>
            <ac:spMk id="5" creationId="{970C0C35-84EA-EAB9-120C-BA9E37A30EA0}"/>
          </ac:spMkLst>
        </pc:spChg>
      </pc:sldChg>
      <pc:sldChg chg="addSp delSp modSp mod">
        <pc:chgData name="JY Zhang" userId="028756264d8c6cba" providerId="LiveId" clId="{7558D5BC-F2B8-48F9-A227-5DF7D9683861}" dt="2024-01-01T07:44:24.244" v="96" actId="1076"/>
        <pc:sldMkLst>
          <pc:docMk/>
          <pc:sldMk cId="650511659" sldId="262"/>
        </pc:sldMkLst>
        <pc:spChg chg="mod">
          <ac:chgData name="JY Zhang" userId="028756264d8c6cba" providerId="LiveId" clId="{7558D5BC-F2B8-48F9-A227-5DF7D9683861}" dt="2024-01-01T07:42:40.589" v="78" actId="20577"/>
          <ac:spMkLst>
            <pc:docMk/>
            <pc:sldMk cId="650511659" sldId="262"/>
            <ac:spMk id="2" creationId="{F3A2A425-E63A-D5D2-792C-A9B6C5EECF1C}"/>
          </ac:spMkLst>
        </pc:spChg>
        <pc:spChg chg="del">
          <ac:chgData name="JY Zhang" userId="028756264d8c6cba" providerId="LiveId" clId="{7558D5BC-F2B8-48F9-A227-5DF7D9683861}" dt="2024-01-01T07:42:53.093" v="79" actId="22"/>
          <ac:spMkLst>
            <pc:docMk/>
            <pc:sldMk cId="650511659" sldId="262"/>
            <ac:spMk id="3" creationId="{7A1180DB-B5D6-8838-25EA-AE4D306C324E}"/>
          </ac:spMkLst>
        </pc:spChg>
        <pc:spChg chg="add mod">
          <ac:chgData name="JY Zhang" userId="028756264d8c6cba" providerId="LiveId" clId="{7558D5BC-F2B8-48F9-A227-5DF7D9683861}" dt="2024-01-01T07:44:24.244" v="96" actId="1076"/>
          <ac:spMkLst>
            <pc:docMk/>
            <pc:sldMk cId="650511659" sldId="262"/>
            <ac:spMk id="7" creationId="{2EAE9BF1-BADF-C020-9BE6-0AD942E37A7C}"/>
          </ac:spMkLst>
        </pc:spChg>
        <pc:picChg chg="add mod ord">
          <ac:chgData name="JY Zhang" userId="028756264d8c6cba" providerId="LiveId" clId="{7558D5BC-F2B8-48F9-A227-5DF7D9683861}" dt="2024-01-01T07:44:03.884" v="93" actId="1076"/>
          <ac:picMkLst>
            <pc:docMk/>
            <pc:sldMk cId="650511659" sldId="262"/>
            <ac:picMk id="5" creationId="{0C986BE5-C827-6460-1999-F28FD3429A43}"/>
          </ac:picMkLst>
        </pc:picChg>
        <pc:picChg chg="add mod">
          <ac:chgData name="JY Zhang" userId="028756264d8c6cba" providerId="LiveId" clId="{7558D5BC-F2B8-48F9-A227-5DF7D9683861}" dt="2024-01-01T07:44:00.882" v="92" actId="1076"/>
          <ac:picMkLst>
            <pc:docMk/>
            <pc:sldMk cId="650511659" sldId="262"/>
            <ac:picMk id="9" creationId="{BD08A39A-5D90-33B0-154F-14028864B56A}"/>
          </ac:picMkLst>
        </pc:picChg>
        <pc:cxnChg chg="add">
          <ac:chgData name="JY Zhang" userId="028756264d8c6cba" providerId="LiveId" clId="{7558D5BC-F2B8-48F9-A227-5DF7D9683861}" dt="2024-01-01T07:44:18.424" v="95" actId="11529"/>
          <ac:cxnSpMkLst>
            <pc:docMk/>
            <pc:sldMk cId="650511659" sldId="262"/>
            <ac:cxnSpMk id="11" creationId="{E8E30C45-390B-7508-9335-1087126F937A}"/>
          </ac:cxnSpMkLst>
        </pc:cxnChg>
      </pc:sldChg>
      <pc:sldChg chg="addSp modSp new mod modNotesTx">
        <pc:chgData name="JY Zhang" userId="028756264d8c6cba" providerId="LiveId" clId="{7558D5BC-F2B8-48F9-A227-5DF7D9683861}" dt="2024-01-01T08:00:28.804" v="863" actId="20577"/>
        <pc:sldMkLst>
          <pc:docMk/>
          <pc:sldMk cId="2971006096" sldId="267"/>
        </pc:sldMkLst>
        <pc:spChg chg="mod">
          <ac:chgData name="JY Zhang" userId="028756264d8c6cba" providerId="LiveId" clId="{7558D5BC-F2B8-48F9-A227-5DF7D9683861}" dt="2024-01-01T07:51:38.109" v="129" actId="20577"/>
          <ac:spMkLst>
            <pc:docMk/>
            <pc:sldMk cId="2971006096" sldId="267"/>
            <ac:spMk id="2" creationId="{59197222-5E35-D7CB-CBF8-76D4F6DA788D}"/>
          </ac:spMkLst>
        </pc:spChg>
        <pc:spChg chg="mod">
          <ac:chgData name="JY Zhang" userId="028756264d8c6cba" providerId="LiveId" clId="{7558D5BC-F2B8-48F9-A227-5DF7D9683861}" dt="2024-01-01T07:59:05.351" v="776" actId="20577"/>
          <ac:spMkLst>
            <pc:docMk/>
            <pc:sldMk cId="2971006096" sldId="267"/>
            <ac:spMk id="3" creationId="{759681D1-05FB-282E-DC70-9057186F491A}"/>
          </ac:spMkLst>
        </pc:spChg>
        <pc:picChg chg="add mod modCrop">
          <ac:chgData name="JY Zhang" userId="028756264d8c6cba" providerId="LiveId" clId="{7558D5BC-F2B8-48F9-A227-5DF7D9683861}" dt="2024-01-01T07:57:09.656" v="669" actId="1076"/>
          <ac:picMkLst>
            <pc:docMk/>
            <pc:sldMk cId="2971006096" sldId="267"/>
            <ac:picMk id="4" creationId="{C23D0851-8872-4650-D11D-D00F5417B0ED}"/>
          </ac:picMkLst>
        </pc:picChg>
        <pc:picChg chg="add mod modCrop">
          <ac:chgData name="JY Zhang" userId="028756264d8c6cba" providerId="LiveId" clId="{7558D5BC-F2B8-48F9-A227-5DF7D9683861}" dt="2024-01-01T07:57:08.028" v="668" actId="1076"/>
          <ac:picMkLst>
            <pc:docMk/>
            <pc:sldMk cId="2971006096" sldId="267"/>
            <ac:picMk id="5" creationId="{51B9901A-51C7-3E82-6541-6F0B0638E66D}"/>
          </ac:picMkLst>
        </pc:picChg>
      </pc:sldChg>
      <pc:sldChg chg="modSp new mod">
        <pc:chgData name="JY Zhang" userId="028756264d8c6cba" providerId="LiveId" clId="{7558D5BC-F2B8-48F9-A227-5DF7D9683861}" dt="2024-01-01T08:11:51.771" v="1274" actId="20577"/>
        <pc:sldMkLst>
          <pc:docMk/>
          <pc:sldMk cId="1032378203" sldId="268"/>
        </pc:sldMkLst>
        <pc:spChg chg="mod">
          <ac:chgData name="JY Zhang" userId="028756264d8c6cba" providerId="LiveId" clId="{7558D5BC-F2B8-48F9-A227-5DF7D9683861}" dt="2024-01-01T08:09:54.152" v="884" actId="20577"/>
          <ac:spMkLst>
            <pc:docMk/>
            <pc:sldMk cId="1032378203" sldId="268"/>
            <ac:spMk id="2" creationId="{5A388B96-5DAF-4C0A-7636-8742811F2BD9}"/>
          </ac:spMkLst>
        </pc:spChg>
        <pc:spChg chg="mod">
          <ac:chgData name="JY Zhang" userId="028756264d8c6cba" providerId="LiveId" clId="{7558D5BC-F2B8-48F9-A227-5DF7D9683861}" dt="2024-01-01T08:11:51.771" v="1274" actId="20577"/>
          <ac:spMkLst>
            <pc:docMk/>
            <pc:sldMk cId="1032378203" sldId="268"/>
            <ac:spMk id="3" creationId="{A2A7E0F8-AB94-5374-518D-E28A2C54967E}"/>
          </ac:spMkLst>
        </pc:spChg>
      </pc:sldChg>
      <pc:sldChg chg="addSp delSp modSp new mod">
        <pc:chgData name="JY Zhang" userId="028756264d8c6cba" providerId="LiveId" clId="{7558D5BC-F2B8-48F9-A227-5DF7D9683861}" dt="2024-01-01T08:27:55.972" v="2082" actId="1076"/>
        <pc:sldMkLst>
          <pc:docMk/>
          <pc:sldMk cId="3309795341" sldId="269"/>
        </pc:sldMkLst>
        <pc:spChg chg="mod">
          <ac:chgData name="JY Zhang" userId="028756264d8c6cba" providerId="LiveId" clId="{7558D5BC-F2B8-48F9-A227-5DF7D9683861}" dt="2024-01-01T08:22:15.841" v="1749" actId="20577"/>
          <ac:spMkLst>
            <pc:docMk/>
            <pc:sldMk cId="3309795341" sldId="269"/>
            <ac:spMk id="2" creationId="{7083C4C8-B74A-1787-9928-EEED5D8F1E91}"/>
          </ac:spMkLst>
        </pc:spChg>
        <pc:spChg chg="add del mod">
          <ac:chgData name="JY Zhang" userId="028756264d8c6cba" providerId="LiveId" clId="{7558D5BC-F2B8-48F9-A227-5DF7D9683861}" dt="2024-01-01T08:27:55.972" v="2082" actId="1076"/>
          <ac:spMkLst>
            <pc:docMk/>
            <pc:sldMk cId="3309795341" sldId="269"/>
            <ac:spMk id="3" creationId="{936CC180-7488-3D20-F2FF-BAE856DAFAC8}"/>
          </ac:spMkLst>
        </pc:spChg>
        <pc:picChg chg="add del mod">
          <ac:chgData name="JY Zhang" userId="028756264d8c6cba" providerId="LiveId" clId="{7558D5BC-F2B8-48F9-A227-5DF7D9683861}" dt="2024-01-01T08:17:31.535" v="1277"/>
          <ac:picMkLst>
            <pc:docMk/>
            <pc:sldMk cId="3309795341" sldId="269"/>
            <ac:picMk id="4" creationId="{EB33485D-DFCB-A39A-2FF0-843B4F401A3B}"/>
          </ac:picMkLst>
        </pc:picChg>
        <pc:picChg chg="add mod">
          <ac:chgData name="JY Zhang" userId="028756264d8c6cba" providerId="LiveId" clId="{7558D5BC-F2B8-48F9-A227-5DF7D9683861}" dt="2024-01-01T08:27:52.320" v="2081" actId="1076"/>
          <ac:picMkLst>
            <pc:docMk/>
            <pc:sldMk cId="3309795341" sldId="269"/>
            <ac:picMk id="5" creationId="{9A5858F7-59BB-DE0F-CB47-8EFD84E21799}"/>
          </ac:picMkLst>
        </pc:picChg>
        <pc:picChg chg="add mod modCrop">
          <ac:chgData name="JY Zhang" userId="028756264d8c6cba" providerId="LiveId" clId="{7558D5BC-F2B8-48F9-A227-5DF7D9683861}" dt="2024-01-01T08:25:42.761" v="1939" actId="1076"/>
          <ac:picMkLst>
            <pc:docMk/>
            <pc:sldMk cId="3309795341" sldId="269"/>
            <ac:picMk id="6" creationId="{30246C7A-F63D-E656-56D7-127303D82356}"/>
          </ac:picMkLst>
        </pc:picChg>
      </pc:sldChg>
      <pc:sldChg chg="addSp modSp new mod">
        <pc:chgData name="JY Zhang" userId="028756264d8c6cba" providerId="LiveId" clId="{7558D5BC-F2B8-48F9-A227-5DF7D9683861}" dt="2024-01-01T08:35:44.589" v="3059" actId="27636"/>
        <pc:sldMkLst>
          <pc:docMk/>
          <pc:sldMk cId="1794299643" sldId="270"/>
        </pc:sldMkLst>
        <pc:spChg chg="mod">
          <ac:chgData name="JY Zhang" userId="028756264d8c6cba" providerId="LiveId" clId="{7558D5BC-F2B8-48F9-A227-5DF7D9683861}" dt="2024-01-01T08:27:03.473" v="2044" actId="20577"/>
          <ac:spMkLst>
            <pc:docMk/>
            <pc:sldMk cId="1794299643" sldId="270"/>
            <ac:spMk id="2" creationId="{C2839EFE-30E8-3CDF-A752-050820688E75}"/>
          </ac:spMkLst>
        </pc:spChg>
        <pc:spChg chg="mod">
          <ac:chgData name="JY Zhang" userId="028756264d8c6cba" providerId="LiveId" clId="{7558D5BC-F2B8-48F9-A227-5DF7D9683861}" dt="2024-01-01T08:35:44.589" v="3059" actId="27636"/>
          <ac:spMkLst>
            <pc:docMk/>
            <pc:sldMk cId="1794299643" sldId="270"/>
            <ac:spMk id="3" creationId="{B54C981E-C91F-A92E-2194-AD95FC9FBC82}"/>
          </ac:spMkLst>
        </pc:spChg>
        <pc:picChg chg="add mod modCrop">
          <ac:chgData name="JY Zhang" userId="028756264d8c6cba" providerId="LiveId" clId="{7558D5BC-F2B8-48F9-A227-5DF7D9683861}" dt="2024-01-01T08:28:06.504" v="2084" actId="1076"/>
          <ac:picMkLst>
            <pc:docMk/>
            <pc:sldMk cId="1794299643" sldId="270"/>
            <ac:picMk id="4" creationId="{8DA13026-C6B5-5593-5C89-B93E46F86B77}"/>
          </ac:picMkLst>
        </pc:picChg>
      </pc:sldChg>
      <pc:sldChg chg="addSp modSp new mod">
        <pc:chgData name="JY Zhang" userId="028756264d8c6cba" providerId="LiveId" clId="{7558D5BC-F2B8-48F9-A227-5DF7D9683861}" dt="2024-01-01T08:46:03.018" v="4103" actId="20577"/>
        <pc:sldMkLst>
          <pc:docMk/>
          <pc:sldMk cId="1586032389" sldId="271"/>
        </pc:sldMkLst>
        <pc:spChg chg="mod">
          <ac:chgData name="JY Zhang" userId="028756264d8c6cba" providerId="LiveId" clId="{7558D5BC-F2B8-48F9-A227-5DF7D9683861}" dt="2024-01-01T08:36:25.490" v="3071" actId="20577"/>
          <ac:spMkLst>
            <pc:docMk/>
            <pc:sldMk cId="1586032389" sldId="271"/>
            <ac:spMk id="2" creationId="{3267BADF-3E62-A687-3757-89688E5D7703}"/>
          </ac:spMkLst>
        </pc:spChg>
        <pc:spChg chg="mod">
          <ac:chgData name="JY Zhang" userId="028756264d8c6cba" providerId="LiveId" clId="{7558D5BC-F2B8-48F9-A227-5DF7D9683861}" dt="2024-01-01T08:46:03.018" v="4103" actId="20577"/>
          <ac:spMkLst>
            <pc:docMk/>
            <pc:sldMk cId="1586032389" sldId="271"/>
            <ac:spMk id="3" creationId="{95F419E4-E364-2434-BBF8-24144AE931CE}"/>
          </ac:spMkLst>
        </pc:spChg>
        <pc:picChg chg="add mod">
          <ac:chgData name="JY Zhang" userId="028756264d8c6cba" providerId="LiveId" clId="{7558D5BC-F2B8-48F9-A227-5DF7D9683861}" dt="2024-01-01T08:36:28.989" v="3072"/>
          <ac:picMkLst>
            <pc:docMk/>
            <pc:sldMk cId="1586032389" sldId="271"/>
            <ac:picMk id="4" creationId="{1B448155-1391-78C6-A5C2-15B554A46F7B}"/>
          </ac:picMkLst>
        </pc:picChg>
      </pc:sldChg>
    </pc:docChg>
  </pc:docChgLst>
  <pc:docChgLst>
    <pc:chgData name="JY Zhang" userId="028756264d8c6cba" providerId="LiveId" clId="{33BF49B6-07E1-DA4E-9D42-E6EB7C68726C}"/>
    <pc:docChg chg="undo redo custSel addSld delSld modSld sldOrd addSection delSection">
      <pc:chgData name="JY Zhang" userId="028756264d8c6cba" providerId="LiveId" clId="{33BF49B6-07E1-DA4E-9D42-E6EB7C68726C}" dt="2024-01-25T13:00:21.445" v="4892" actId="113"/>
      <pc:docMkLst>
        <pc:docMk/>
      </pc:docMkLst>
      <pc:sldChg chg="addSp modSp mod">
        <pc:chgData name="JY Zhang" userId="028756264d8c6cba" providerId="LiveId" clId="{33BF49B6-07E1-DA4E-9D42-E6EB7C68726C}" dt="2024-01-17T08:17:28.093" v="2520" actId="1076"/>
        <pc:sldMkLst>
          <pc:docMk/>
          <pc:sldMk cId="347143731" sldId="258"/>
        </pc:sldMkLst>
        <pc:spChg chg="add mod">
          <ac:chgData name="JY Zhang" userId="028756264d8c6cba" providerId="LiveId" clId="{33BF49B6-07E1-DA4E-9D42-E6EB7C68726C}" dt="2024-01-17T08:17:28.093" v="2520" actId="1076"/>
          <ac:spMkLst>
            <pc:docMk/>
            <pc:sldMk cId="347143731" sldId="258"/>
            <ac:spMk id="4" creationId="{BCA12A4D-8153-EBA4-6B0B-640839DF2637}"/>
          </ac:spMkLst>
        </pc:spChg>
      </pc:sldChg>
      <pc:sldChg chg="del">
        <pc:chgData name="JY Zhang" userId="028756264d8c6cba" providerId="LiveId" clId="{33BF49B6-07E1-DA4E-9D42-E6EB7C68726C}" dt="2024-01-18T07:06:16.500" v="2941" actId="2696"/>
        <pc:sldMkLst>
          <pc:docMk/>
          <pc:sldMk cId="3947357196" sldId="259"/>
        </pc:sldMkLst>
      </pc:sldChg>
      <pc:sldChg chg="modSp del mod ord">
        <pc:chgData name="JY Zhang" userId="028756264d8c6cba" providerId="LiveId" clId="{33BF49B6-07E1-DA4E-9D42-E6EB7C68726C}" dt="2024-01-18T07:15:49.004" v="3216" actId="2696"/>
        <pc:sldMkLst>
          <pc:docMk/>
          <pc:sldMk cId="1022064574" sldId="260"/>
        </pc:sldMkLst>
        <pc:spChg chg="mod">
          <ac:chgData name="JY Zhang" userId="028756264d8c6cba" providerId="LiveId" clId="{33BF49B6-07E1-DA4E-9D42-E6EB7C68726C}" dt="2024-01-18T07:06:50.679" v="2962" actId="20577"/>
          <ac:spMkLst>
            <pc:docMk/>
            <pc:sldMk cId="1022064574" sldId="260"/>
            <ac:spMk id="2" creationId="{C5C8F768-1559-D5FE-5475-71DC05E7EBB6}"/>
          </ac:spMkLst>
        </pc:spChg>
        <pc:spChg chg="mod">
          <ac:chgData name="JY Zhang" userId="028756264d8c6cba" providerId="LiveId" clId="{33BF49B6-07E1-DA4E-9D42-E6EB7C68726C}" dt="2024-01-18T07:14:59.356" v="3208" actId="21"/>
          <ac:spMkLst>
            <pc:docMk/>
            <pc:sldMk cId="1022064574" sldId="260"/>
            <ac:spMk id="3" creationId="{E1BC2897-B897-ED62-168C-E9EF97C59C80}"/>
          </ac:spMkLst>
        </pc:spChg>
      </pc:sldChg>
      <pc:sldChg chg="addSp delSp modSp mod ord setBg">
        <pc:chgData name="JY Zhang" userId="028756264d8c6cba" providerId="LiveId" clId="{33BF49B6-07E1-DA4E-9D42-E6EB7C68726C}" dt="2024-01-18T07:11:22.596" v="3093" actId="20577"/>
        <pc:sldMkLst>
          <pc:docMk/>
          <pc:sldMk cId="3224098644" sldId="261"/>
        </pc:sldMkLst>
        <pc:spChg chg="mod">
          <ac:chgData name="JY Zhang" userId="028756264d8c6cba" providerId="LiveId" clId="{33BF49B6-07E1-DA4E-9D42-E6EB7C68726C}" dt="2024-01-18T07:11:22.596" v="3093" actId="20577"/>
          <ac:spMkLst>
            <pc:docMk/>
            <pc:sldMk cId="3224098644" sldId="261"/>
            <ac:spMk id="2" creationId="{7C6D69B3-A3D1-4626-E1E1-0A91E87F82E1}"/>
          </ac:spMkLst>
        </pc:spChg>
        <pc:spChg chg="del">
          <ac:chgData name="JY Zhang" userId="028756264d8c6cba" providerId="LiveId" clId="{33BF49B6-07E1-DA4E-9D42-E6EB7C68726C}" dt="2024-01-18T07:10:03.224" v="3033"/>
          <ac:spMkLst>
            <pc:docMk/>
            <pc:sldMk cId="3224098644" sldId="261"/>
            <ac:spMk id="3" creationId="{EC1B329E-69F4-A6F9-74AC-28A20E7113DD}"/>
          </ac:spMkLst>
        </pc:spChg>
        <pc:spChg chg="add mod">
          <ac:chgData name="JY Zhang" userId="028756264d8c6cba" providerId="LiveId" clId="{33BF49B6-07E1-DA4E-9D42-E6EB7C68726C}" dt="2024-01-18T07:10:53.596" v="3049" actId="113"/>
          <ac:spMkLst>
            <pc:docMk/>
            <pc:sldMk cId="3224098644" sldId="261"/>
            <ac:spMk id="5" creationId="{B5E86D44-E2B4-A5D3-D57A-7475B2A66211}"/>
          </ac:spMkLst>
        </pc:spChg>
        <pc:spChg chg="add del">
          <ac:chgData name="JY Zhang" userId="028756264d8c6cba" providerId="LiveId" clId="{33BF49B6-07E1-DA4E-9D42-E6EB7C68726C}" dt="2024-01-18T07:10:07.383" v="3037" actId="26606"/>
          <ac:spMkLst>
            <pc:docMk/>
            <pc:sldMk cId="3224098644" sldId="261"/>
            <ac:spMk id="9" creationId="{F0DCC097-1DB8-4B6D-85D0-6FBA0E1CA4BA}"/>
          </ac:spMkLst>
        </pc:spChg>
        <pc:spChg chg="add del">
          <ac:chgData name="JY Zhang" userId="028756264d8c6cba" providerId="LiveId" clId="{33BF49B6-07E1-DA4E-9D42-E6EB7C68726C}" dt="2024-01-18T07:10:07.383" v="3037" actId="26606"/>
          <ac:spMkLst>
            <pc:docMk/>
            <pc:sldMk cId="3224098644" sldId="261"/>
            <ac:spMk id="11" creationId="{E0B58608-23C8-4441-994D-C6823EEE1DB7}"/>
          </ac:spMkLst>
        </pc:spChg>
        <pc:picChg chg="add mod">
          <ac:chgData name="JY Zhang" userId="028756264d8c6cba" providerId="LiveId" clId="{33BF49B6-07E1-DA4E-9D42-E6EB7C68726C}" dt="2024-01-18T07:10:07.383" v="3037" actId="26606"/>
          <ac:picMkLst>
            <pc:docMk/>
            <pc:sldMk cId="3224098644" sldId="261"/>
            <ac:picMk id="4" creationId="{58DC9CF5-4BDF-5024-724D-694A9F3A4235}"/>
          </ac:picMkLst>
        </pc:picChg>
      </pc:sldChg>
      <pc:sldChg chg="addSp delSp modSp mod ord">
        <pc:chgData name="JY Zhang" userId="028756264d8c6cba" providerId="LiveId" clId="{33BF49B6-07E1-DA4E-9D42-E6EB7C68726C}" dt="2024-01-24T02:32:55.637" v="3300" actId="20578"/>
        <pc:sldMkLst>
          <pc:docMk/>
          <pc:sldMk cId="650511659" sldId="262"/>
        </pc:sldMkLst>
        <pc:spChg chg="add mod">
          <ac:chgData name="JY Zhang" userId="028756264d8c6cba" providerId="LiveId" clId="{33BF49B6-07E1-DA4E-9D42-E6EB7C68726C}" dt="2024-01-16T06:34:39.459" v="573" actId="14100"/>
          <ac:spMkLst>
            <pc:docMk/>
            <pc:sldMk cId="650511659" sldId="262"/>
            <ac:spMk id="3" creationId="{9D39F716-FC7C-FDF2-C0E5-6A28B84FA70D}"/>
          </ac:spMkLst>
        </pc:spChg>
        <pc:spChg chg="add mod">
          <ac:chgData name="JY Zhang" userId="028756264d8c6cba" providerId="LiveId" clId="{33BF49B6-07E1-DA4E-9D42-E6EB7C68726C}" dt="2024-01-16T06:34:55.063" v="580" actId="14100"/>
          <ac:spMkLst>
            <pc:docMk/>
            <pc:sldMk cId="650511659" sldId="262"/>
            <ac:spMk id="4" creationId="{0F907968-4E35-27DB-472D-B730786C6362}"/>
          </ac:spMkLst>
        </pc:spChg>
        <pc:spChg chg="add mod">
          <ac:chgData name="JY Zhang" userId="028756264d8c6cba" providerId="LiveId" clId="{33BF49B6-07E1-DA4E-9D42-E6EB7C68726C}" dt="2024-01-16T06:35:03.466" v="583" actId="14100"/>
          <ac:spMkLst>
            <pc:docMk/>
            <pc:sldMk cId="650511659" sldId="262"/>
            <ac:spMk id="6" creationId="{C4C74415-D293-7C51-3658-E47591C17E90}"/>
          </ac:spMkLst>
        </pc:spChg>
        <pc:spChg chg="add mod">
          <ac:chgData name="JY Zhang" userId="028756264d8c6cba" providerId="LiveId" clId="{33BF49B6-07E1-DA4E-9D42-E6EB7C68726C}" dt="2024-01-16T06:35:10.385" v="586" actId="14100"/>
          <ac:spMkLst>
            <pc:docMk/>
            <pc:sldMk cId="650511659" sldId="262"/>
            <ac:spMk id="8" creationId="{C66C30F2-7F64-AFB1-1D0D-9E7568B54835}"/>
          </ac:spMkLst>
        </pc:spChg>
        <pc:spChg chg="add mod">
          <ac:chgData name="JY Zhang" userId="028756264d8c6cba" providerId="LiveId" clId="{33BF49B6-07E1-DA4E-9D42-E6EB7C68726C}" dt="2024-01-16T06:35:34.564" v="608" actId="20577"/>
          <ac:spMkLst>
            <pc:docMk/>
            <pc:sldMk cId="650511659" sldId="262"/>
            <ac:spMk id="10" creationId="{0BA4C4BE-8059-1785-793C-15E46C02DE72}"/>
          </ac:spMkLst>
        </pc:spChg>
        <pc:spChg chg="add mod">
          <ac:chgData name="JY Zhang" userId="028756264d8c6cba" providerId="LiveId" clId="{33BF49B6-07E1-DA4E-9D42-E6EB7C68726C}" dt="2024-01-16T06:35:42.084" v="620" actId="20577"/>
          <ac:spMkLst>
            <pc:docMk/>
            <pc:sldMk cId="650511659" sldId="262"/>
            <ac:spMk id="12" creationId="{FADC44C6-6C61-8C11-6AA7-D92C3CFEEE63}"/>
          </ac:spMkLst>
        </pc:spChg>
        <pc:spChg chg="add mod">
          <ac:chgData name="JY Zhang" userId="028756264d8c6cba" providerId="LiveId" clId="{33BF49B6-07E1-DA4E-9D42-E6EB7C68726C}" dt="2024-01-16T06:35:49.178" v="633" actId="20577"/>
          <ac:spMkLst>
            <pc:docMk/>
            <pc:sldMk cId="650511659" sldId="262"/>
            <ac:spMk id="13" creationId="{6B5DBFEE-0F43-6D0D-41A2-329FB1A565A1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14" creationId="{CF43BDB6-2134-1F18-D283-9F030125359E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15" creationId="{192A9773-8932-85BC-78B5-44D4D21AE03F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16" creationId="{2B783893-EF6B-BBEB-1398-23FF8BBB1042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17" creationId="{020C18FB-BED7-0F98-175D-1CF3FCFC5B7D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18" creationId="{526F2F41-85CD-2D30-5DA8-DEA40DA24721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19" creationId="{40399FB2-8BC4-56CA-B359-60CBD179DAB4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20" creationId="{39C0EEA1-7AED-88C1-A20E-57D50F0BF693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21" creationId="{C93F4A61-D64B-3BB7-917C-78A1F0F7F8D5}"/>
          </ac:spMkLst>
        </pc:spChg>
        <pc:spChg chg="add del mod">
          <ac:chgData name="JY Zhang" userId="028756264d8c6cba" providerId="LiveId" clId="{33BF49B6-07E1-DA4E-9D42-E6EB7C68726C}" dt="2024-01-16T06:45:48.554" v="746"/>
          <ac:spMkLst>
            <pc:docMk/>
            <pc:sldMk cId="650511659" sldId="262"/>
            <ac:spMk id="22" creationId="{5C6C2F21-5F69-5785-4FA9-D0531E979326}"/>
          </ac:spMkLst>
        </pc:spChg>
      </pc:sldChg>
      <pc:sldChg chg="addSp delSp modSp mod ord modNotesTx">
        <pc:chgData name="JY Zhang" userId="028756264d8c6cba" providerId="LiveId" clId="{33BF49B6-07E1-DA4E-9D42-E6EB7C68726C}" dt="2024-01-24T17:04:30.647" v="3766" actId="20577"/>
        <pc:sldMkLst>
          <pc:docMk/>
          <pc:sldMk cId="2804305901" sldId="263"/>
        </pc:sldMkLst>
        <pc:spChg chg="del mod">
          <ac:chgData name="JY Zhang" userId="028756264d8c6cba" providerId="LiveId" clId="{33BF49B6-07E1-DA4E-9D42-E6EB7C68726C}" dt="2024-01-24T17:04:09.220" v="3763" actId="478"/>
          <ac:spMkLst>
            <pc:docMk/>
            <pc:sldMk cId="2804305901" sldId="263"/>
            <ac:spMk id="5" creationId="{BD8A5797-9F2E-9558-F097-C9C47283C8FF}"/>
          </ac:spMkLst>
        </pc:spChg>
        <pc:spChg chg="mod">
          <ac:chgData name="JY Zhang" userId="028756264d8c6cba" providerId="LiveId" clId="{33BF49B6-07E1-DA4E-9D42-E6EB7C68726C}" dt="2024-01-24T17:04:15.624" v="3765" actId="1076"/>
          <ac:spMkLst>
            <pc:docMk/>
            <pc:sldMk cId="2804305901" sldId="263"/>
            <ac:spMk id="6" creationId="{D36AD349-6E2D-A0BF-2F44-F9AAB2BB0130}"/>
          </ac:spMkLst>
        </pc:spChg>
        <pc:picChg chg="add mod">
          <ac:chgData name="JY Zhang" userId="028756264d8c6cba" providerId="LiveId" clId="{33BF49B6-07E1-DA4E-9D42-E6EB7C68726C}" dt="2024-01-24T17:04:15.624" v="3765" actId="1076"/>
          <ac:picMkLst>
            <pc:docMk/>
            <pc:sldMk cId="2804305901" sldId="263"/>
            <ac:picMk id="3" creationId="{0FB0D8A8-C308-2639-C51A-09DA27B60A2C}"/>
          </ac:picMkLst>
        </pc:picChg>
        <pc:picChg chg="mod">
          <ac:chgData name="JY Zhang" userId="028756264d8c6cba" providerId="LiveId" clId="{33BF49B6-07E1-DA4E-9D42-E6EB7C68726C}" dt="2024-01-24T17:04:11.507" v="3764" actId="1076"/>
          <ac:picMkLst>
            <pc:docMk/>
            <pc:sldMk cId="2804305901" sldId="263"/>
            <ac:picMk id="4" creationId="{37F21535-2E6E-7A98-6935-3D20420BE3B5}"/>
          </ac:picMkLst>
        </pc:picChg>
        <pc:picChg chg="mod">
          <ac:chgData name="JY Zhang" userId="028756264d8c6cba" providerId="LiveId" clId="{33BF49B6-07E1-DA4E-9D42-E6EB7C68726C}" dt="2024-01-24T17:04:15.624" v="3765" actId="1076"/>
          <ac:picMkLst>
            <pc:docMk/>
            <pc:sldMk cId="2804305901" sldId="263"/>
            <ac:picMk id="7" creationId="{8F1D2553-2A64-7A5B-C1D3-49DF9AA7BA7F}"/>
          </ac:picMkLst>
        </pc:picChg>
      </pc:sldChg>
      <pc:sldChg chg="modSp mod">
        <pc:chgData name="JY Zhang" userId="028756264d8c6cba" providerId="LiveId" clId="{33BF49B6-07E1-DA4E-9D42-E6EB7C68726C}" dt="2024-01-25T04:17:06.550" v="4636" actId="20577"/>
        <pc:sldMkLst>
          <pc:docMk/>
          <pc:sldMk cId="394953636" sldId="264"/>
        </pc:sldMkLst>
        <pc:spChg chg="mod">
          <ac:chgData name="JY Zhang" userId="028756264d8c6cba" providerId="LiveId" clId="{33BF49B6-07E1-DA4E-9D42-E6EB7C68726C}" dt="2024-01-25T04:17:06.550" v="4636" actId="20577"/>
          <ac:spMkLst>
            <pc:docMk/>
            <pc:sldMk cId="394953636" sldId="264"/>
            <ac:spMk id="2" creationId="{AB09F5BF-8236-0E68-01E6-89489866A242}"/>
          </ac:spMkLst>
        </pc:spChg>
      </pc:sldChg>
      <pc:sldChg chg="addSp modSp del mod">
        <pc:chgData name="JY Zhang" userId="028756264d8c6cba" providerId="LiveId" clId="{33BF49B6-07E1-DA4E-9D42-E6EB7C68726C}" dt="2024-01-24T02:53:12.597" v="3546" actId="2696"/>
        <pc:sldMkLst>
          <pc:docMk/>
          <pc:sldMk cId="287120771" sldId="265"/>
        </pc:sldMkLst>
        <pc:picChg chg="add mod">
          <ac:chgData name="JY Zhang" userId="028756264d8c6cba" providerId="LiveId" clId="{33BF49B6-07E1-DA4E-9D42-E6EB7C68726C}" dt="2024-01-18T07:05:46.461" v="2940" actId="14100"/>
          <ac:picMkLst>
            <pc:docMk/>
            <pc:sldMk cId="287120771" sldId="265"/>
            <ac:picMk id="4" creationId="{F51B9BB0-BD42-5828-3F54-92FD354FE203}"/>
          </ac:picMkLst>
        </pc:picChg>
      </pc:sldChg>
      <pc:sldChg chg="add ord">
        <pc:chgData name="JY Zhang" userId="028756264d8c6cba" providerId="LiveId" clId="{33BF49B6-07E1-DA4E-9D42-E6EB7C68726C}" dt="2024-01-24T18:12:33.056" v="3838" actId="20578"/>
        <pc:sldMkLst>
          <pc:docMk/>
          <pc:sldMk cId="1585607756" sldId="265"/>
        </pc:sldMkLst>
      </pc:sldChg>
      <pc:sldChg chg="del">
        <pc:chgData name="JY Zhang" userId="028756264d8c6cba" providerId="LiveId" clId="{33BF49B6-07E1-DA4E-9D42-E6EB7C68726C}" dt="2024-01-18T07:08:53.346" v="3004" actId="2696"/>
        <pc:sldMkLst>
          <pc:docMk/>
          <pc:sldMk cId="1471145457" sldId="266"/>
        </pc:sldMkLst>
      </pc:sldChg>
      <pc:sldChg chg="modSp mod">
        <pc:chgData name="JY Zhang" userId="028756264d8c6cba" providerId="LiveId" clId="{33BF49B6-07E1-DA4E-9D42-E6EB7C68726C}" dt="2024-01-16T11:59:44.918" v="1429" actId="20577"/>
        <pc:sldMkLst>
          <pc:docMk/>
          <pc:sldMk cId="2971006096" sldId="267"/>
        </pc:sldMkLst>
        <pc:spChg chg="mod">
          <ac:chgData name="JY Zhang" userId="028756264d8c6cba" providerId="LiveId" clId="{33BF49B6-07E1-DA4E-9D42-E6EB7C68726C}" dt="2024-01-16T11:59:44.918" v="1429" actId="20577"/>
          <ac:spMkLst>
            <pc:docMk/>
            <pc:sldMk cId="2971006096" sldId="267"/>
            <ac:spMk id="2" creationId="{59197222-5E35-D7CB-CBF8-76D4F6DA788D}"/>
          </ac:spMkLst>
        </pc:spChg>
      </pc:sldChg>
      <pc:sldChg chg="modSp mod ord">
        <pc:chgData name="JY Zhang" userId="028756264d8c6cba" providerId="LiveId" clId="{33BF49B6-07E1-DA4E-9D42-E6EB7C68726C}" dt="2024-01-17T08:09:42.790" v="2469" actId="20578"/>
        <pc:sldMkLst>
          <pc:docMk/>
          <pc:sldMk cId="1032378203" sldId="268"/>
        </pc:sldMkLst>
        <pc:spChg chg="mod">
          <ac:chgData name="JY Zhang" userId="028756264d8c6cba" providerId="LiveId" clId="{33BF49B6-07E1-DA4E-9D42-E6EB7C68726C}" dt="2024-01-17T08:08:56.646" v="2443" actId="20577"/>
          <ac:spMkLst>
            <pc:docMk/>
            <pc:sldMk cId="1032378203" sldId="268"/>
            <ac:spMk id="2" creationId="{5A388B96-5DAF-4C0A-7636-8742811F2BD9}"/>
          </ac:spMkLst>
        </pc:spChg>
        <pc:spChg chg="mod">
          <ac:chgData name="JY Zhang" userId="028756264d8c6cba" providerId="LiveId" clId="{33BF49B6-07E1-DA4E-9D42-E6EB7C68726C}" dt="2024-01-17T08:09:15.276" v="2468" actId="20577"/>
          <ac:spMkLst>
            <pc:docMk/>
            <pc:sldMk cId="1032378203" sldId="268"/>
            <ac:spMk id="3" creationId="{A2A7E0F8-AB94-5374-518D-E28A2C54967E}"/>
          </ac:spMkLst>
        </pc:spChg>
      </pc:sldChg>
      <pc:sldChg chg="modSp mod ord">
        <pc:chgData name="JY Zhang" userId="028756264d8c6cba" providerId="LiveId" clId="{33BF49B6-07E1-DA4E-9D42-E6EB7C68726C}" dt="2024-01-24T02:34:54.864" v="3305" actId="14100"/>
        <pc:sldMkLst>
          <pc:docMk/>
          <pc:sldMk cId="3309795341" sldId="269"/>
        </pc:sldMkLst>
        <pc:spChg chg="mod">
          <ac:chgData name="JY Zhang" userId="028756264d8c6cba" providerId="LiveId" clId="{33BF49B6-07E1-DA4E-9D42-E6EB7C68726C}" dt="2024-01-16T06:51:24.794" v="872" actId="20577"/>
          <ac:spMkLst>
            <pc:docMk/>
            <pc:sldMk cId="3309795341" sldId="269"/>
            <ac:spMk id="2" creationId="{7083C4C8-B74A-1787-9928-EEED5D8F1E91}"/>
          </ac:spMkLst>
        </pc:spChg>
        <pc:spChg chg="mod">
          <ac:chgData name="JY Zhang" userId="028756264d8c6cba" providerId="LiveId" clId="{33BF49B6-07E1-DA4E-9D42-E6EB7C68726C}" dt="2024-01-24T02:34:40.791" v="3303" actId="20577"/>
          <ac:spMkLst>
            <pc:docMk/>
            <pc:sldMk cId="3309795341" sldId="269"/>
            <ac:spMk id="3" creationId="{936CC180-7488-3D20-F2FF-BAE856DAFAC8}"/>
          </ac:spMkLst>
        </pc:spChg>
        <pc:picChg chg="mod">
          <ac:chgData name="JY Zhang" userId="028756264d8c6cba" providerId="LiveId" clId="{33BF49B6-07E1-DA4E-9D42-E6EB7C68726C}" dt="2024-01-24T02:34:54.864" v="3305" actId="14100"/>
          <ac:picMkLst>
            <pc:docMk/>
            <pc:sldMk cId="3309795341" sldId="269"/>
            <ac:picMk id="6" creationId="{30246C7A-F63D-E656-56D7-127303D82356}"/>
          </ac:picMkLst>
        </pc:picChg>
      </pc:sldChg>
      <pc:sldChg chg="modSp mod ord">
        <pc:chgData name="JY Zhang" userId="028756264d8c6cba" providerId="LiveId" clId="{33BF49B6-07E1-DA4E-9D42-E6EB7C68726C}" dt="2024-01-16T06:46:41.453" v="796" actId="20577"/>
        <pc:sldMkLst>
          <pc:docMk/>
          <pc:sldMk cId="1794299643" sldId="270"/>
        </pc:sldMkLst>
        <pc:spChg chg="mod">
          <ac:chgData name="JY Zhang" userId="028756264d8c6cba" providerId="LiveId" clId="{33BF49B6-07E1-DA4E-9D42-E6EB7C68726C}" dt="2024-01-16T06:46:26.370" v="773" actId="20577"/>
          <ac:spMkLst>
            <pc:docMk/>
            <pc:sldMk cId="1794299643" sldId="270"/>
            <ac:spMk id="2" creationId="{C2839EFE-30E8-3CDF-A752-050820688E75}"/>
          </ac:spMkLst>
        </pc:spChg>
        <pc:spChg chg="mod">
          <ac:chgData name="JY Zhang" userId="028756264d8c6cba" providerId="LiveId" clId="{33BF49B6-07E1-DA4E-9D42-E6EB7C68726C}" dt="2024-01-16T06:46:41.453" v="796" actId="20577"/>
          <ac:spMkLst>
            <pc:docMk/>
            <pc:sldMk cId="1794299643" sldId="270"/>
            <ac:spMk id="3" creationId="{B54C981E-C91F-A92E-2194-AD95FC9FBC82}"/>
          </ac:spMkLst>
        </pc:spChg>
      </pc:sldChg>
      <pc:sldChg chg="modSp mod ord">
        <pc:chgData name="JY Zhang" userId="028756264d8c6cba" providerId="LiveId" clId="{33BF49B6-07E1-DA4E-9D42-E6EB7C68726C}" dt="2024-01-16T06:48:29.244" v="820" actId="20577"/>
        <pc:sldMkLst>
          <pc:docMk/>
          <pc:sldMk cId="1586032389" sldId="271"/>
        </pc:sldMkLst>
        <pc:spChg chg="mod">
          <ac:chgData name="JY Zhang" userId="028756264d8c6cba" providerId="LiveId" clId="{33BF49B6-07E1-DA4E-9D42-E6EB7C68726C}" dt="2024-01-16T06:48:29.244" v="820" actId="20577"/>
          <ac:spMkLst>
            <pc:docMk/>
            <pc:sldMk cId="1586032389" sldId="271"/>
            <ac:spMk id="2" creationId="{3267BADF-3E62-A687-3757-89688E5D7703}"/>
          </ac:spMkLst>
        </pc:spChg>
      </pc:sldChg>
      <pc:sldChg chg="addSp delSp modSp new mod">
        <pc:chgData name="JY Zhang" userId="028756264d8c6cba" providerId="LiveId" clId="{33BF49B6-07E1-DA4E-9D42-E6EB7C68726C}" dt="2024-01-16T06:42:16.468" v="708" actId="1076"/>
        <pc:sldMkLst>
          <pc:docMk/>
          <pc:sldMk cId="986845479" sldId="272"/>
        </pc:sldMkLst>
        <pc:spChg chg="mod">
          <ac:chgData name="JY Zhang" userId="028756264d8c6cba" providerId="LiveId" clId="{33BF49B6-07E1-DA4E-9D42-E6EB7C68726C}" dt="2024-01-16T03:20:38.937" v="568" actId="1076"/>
          <ac:spMkLst>
            <pc:docMk/>
            <pc:sldMk cId="986845479" sldId="272"/>
            <ac:spMk id="2" creationId="{D216EA3C-29D1-A1EB-2ADB-8BFAFB1D3A1F}"/>
          </ac:spMkLst>
        </pc:spChg>
        <pc:spChg chg="add del">
          <ac:chgData name="JY Zhang" userId="028756264d8c6cba" providerId="LiveId" clId="{33BF49B6-07E1-DA4E-9D42-E6EB7C68726C}" dt="2024-01-16T03:09:16.681" v="208" actId="478"/>
          <ac:spMkLst>
            <pc:docMk/>
            <pc:sldMk cId="986845479" sldId="272"/>
            <ac:spMk id="3" creationId="{BC378D9E-9563-4723-B3CB-A85C4E62A0CA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4" creationId="{81B066A9-8A5C-A95F-3269-2A7AD1C575D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5" creationId="{E9DC59D4-3F14-87AD-8304-97CFD583AC0E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6" creationId="{B6969ABD-CBEB-2288-7CC7-07D18DF134D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7" creationId="{355C08A7-8F7D-7529-A4CF-0D3FD3A80257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8" creationId="{0331C28F-CD25-3F35-3106-3DD14D2F9BBE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9" creationId="{E183FEF8-B936-2C42-E7F8-7D0E4494564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0" creationId="{E8FFD176-5E32-AA56-73F4-D46CFDB1E6BB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1" creationId="{3FE45241-F638-7B24-0975-5D6A0D08A0E3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2" creationId="{0F6AE886-E0E7-00C1-FA8E-2D666D171C36}"/>
          </ac:spMkLst>
        </pc:spChg>
        <pc:spChg chg="add del mod">
          <ac:chgData name="JY Zhang" userId="028756264d8c6cba" providerId="LiveId" clId="{33BF49B6-07E1-DA4E-9D42-E6EB7C68726C}" dt="2024-01-16T03:07:49.265" v="109"/>
          <ac:spMkLst>
            <pc:docMk/>
            <pc:sldMk cId="986845479" sldId="272"/>
            <ac:spMk id="13" creationId="{43FA9899-E052-F56A-9AD0-53448DD8FD56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4" creationId="{E6A044B2-D751-7544-253E-2F93CF01704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5" creationId="{8A137B40-BE59-0B55-6456-5B0F94CBE300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6" creationId="{A018F84C-3867-019D-6435-B36FB89A05D7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7" creationId="{50AA9B02-162E-7D42-903B-CA111DF050F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18" creationId="{72C084CA-9319-4FA6-34FC-91E1FB4D1477}"/>
          </ac:spMkLst>
        </pc:spChg>
        <pc:spChg chg="add mod">
          <ac:chgData name="JY Zhang" userId="028756264d8c6cba" providerId="LiveId" clId="{33BF49B6-07E1-DA4E-9D42-E6EB7C68726C}" dt="2024-01-16T06:39:50.190" v="684" actId="1076"/>
          <ac:spMkLst>
            <pc:docMk/>
            <pc:sldMk cId="986845479" sldId="272"/>
            <ac:spMk id="19" creationId="{A8D7531C-5FA4-03C2-E4FC-356F2B82D401}"/>
          </ac:spMkLst>
        </pc:spChg>
        <pc:spChg chg="add mod">
          <ac:chgData name="JY Zhang" userId="028756264d8c6cba" providerId="LiveId" clId="{33BF49B6-07E1-DA4E-9D42-E6EB7C68726C}" dt="2024-01-16T06:42:16.468" v="708" actId="1076"/>
          <ac:spMkLst>
            <pc:docMk/>
            <pc:sldMk cId="986845479" sldId="272"/>
            <ac:spMk id="21" creationId="{BA509F14-98D2-CF60-2564-B580DC1180CC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23" creationId="{F17F9F86-4463-9058-BC70-4B4C499E927B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29" creationId="{4B99A2A1-75C4-1C7D-2FBF-5E99082741BF}"/>
          </ac:spMkLst>
        </pc:spChg>
        <pc:spChg chg="add del mod">
          <ac:chgData name="JY Zhang" userId="028756264d8c6cba" providerId="LiveId" clId="{33BF49B6-07E1-DA4E-9D42-E6EB7C68726C}" dt="2024-01-16T03:11:41.087" v="276" actId="478"/>
          <ac:spMkLst>
            <pc:docMk/>
            <pc:sldMk cId="986845479" sldId="272"/>
            <ac:spMk id="30" creationId="{43BC4F74-1346-0FBF-BB2D-0CBF583A17F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31" creationId="{44E4DE30-68E7-187D-020E-F9656AABC2BB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32" creationId="{4F5462AC-5F68-D364-E9C7-74B016A56E18}"/>
          </ac:spMkLst>
        </pc:spChg>
        <pc:spChg chg="add del mod">
          <ac:chgData name="JY Zhang" userId="028756264d8c6cba" providerId="LiveId" clId="{33BF49B6-07E1-DA4E-9D42-E6EB7C68726C}" dt="2024-01-16T06:35:59.817" v="635" actId="478"/>
          <ac:spMkLst>
            <pc:docMk/>
            <pc:sldMk cId="986845479" sldId="272"/>
            <ac:spMk id="37" creationId="{1B375FC8-E13D-26BE-B608-4000CA688230}"/>
          </ac:spMkLst>
        </pc:spChg>
        <pc:spChg chg="add del mod">
          <ac:chgData name="JY Zhang" userId="028756264d8c6cba" providerId="LiveId" clId="{33BF49B6-07E1-DA4E-9D42-E6EB7C68726C}" dt="2024-01-16T03:16:44.024" v="437" actId="478"/>
          <ac:spMkLst>
            <pc:docMk/>
            <pc:sldMk cId="986845479" sldId="272"/>
            <ac:spMk id="38" creationId="{0DF8A4A5-4885-7D3E-BB47-8B06C1EFC794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39" creationId="{307D28FD-010D-B382-5403-2C3FCC3A7786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40" creationId="{970872DB-3D14-0377-8A0C-E92AEB4EE9A1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41" creationId="{8F0464C7-73EC-A361-63B7-BB562D834A48}"/>
          </ac:spMkLst>
        </pc:spChg>
        <pc:spChg chg="add mod">
          <ac:chgData name="JY Zhang" userId="028756264d8c6cba" providerId="LiveId" clId="{33BF49B6-07E1-DA4E-9D42-E6EB7C68726C}" dt="2024-01-16T06:39:31.940" v="648" actId="1076"/>
          <ac:spMkLst>
            <pc:docMk/>
            <pc:sldMk cId="986845479" sldId="272"/>
            <ac:spMk id="42" creationId="{3283566E-7ACC-B65C-D191-4A2ECFFE4225}"/>
          </ac:spMkLst>
        </pc:sp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13" creationId="{2EE06DA2-1E98-CBDC-3C34-3C63615832E0}"/>
          </ac:cxnSpMkLst>
        </pc:cxn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20" creationId="{3EA3E46D-F7B1-7485-F563-D3F1784A15F6}"/>
          </ac:cxnSpMkLst>
        </pc:cxn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22" creationId="{FE9DB02E-360E-09B9-56AF-882C9D74DA2C}"/>
          </ac:cxnSpMkLst>
        </pc:cxn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24" creationId="{4959BE68-C543-56B2-BECE-EB632728C6D8}"/>
          </ac:cxnSpMkLst>
        </pc:cxn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26" creationId="{E4BF2FB0-4C7E-8788-8B03-D401B14E9D80}"/>
          </ac:cxnSpMkLst>
        </pc:cxn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43" creationId="{6E234D96-5B5C-E61B-91BE-FA4F99451685}"/>
          </ac:cxnSpMkLst>
        </pc:cxnChg>
        <pc:cxnChg chg="add mod">
          <ac:chgData name="JY Zhang" userId="028756264d8c6cba" providerId="LiveId" clId="{33BF49B6-07E1-DA4E-9D42-E6EB7C68726C}" dt="2024-01-16T06:39:31.940" v="648" actId="1076"/>
          <ac:cxnSpMkLst>
            <pc:docMk/>
            <pc:sldMk cId="986845479" sldId="272"/>
            <ac:cxnSpMk id="45" creationId="{8CB700D7-A1F0-26B7-4684-E5AB6C2FB729}"/>
          </ac:cxnSpMkLst>
        </pc:cxnChg>
      </pc:sldChg>
      <pc:sldChg chg="addSp delSp modSp new del mod">
        <pc:chgData name="JY Zhang" userId="028756264d8c6cba" providerId="LiveId" clId="{33BF49B6-07E1-DA4E-9D42-E6EB7C68726C}" dt="2024-01-16T06:39:00.240" v="645" actId="2696"/>
        <pc:sldMkLst>
          <pc:docMk/>
          <pc:sldMk cId="1387847187" sldId="273"/>
        </pc:sldMkLst>
        <pc:spChg chg="mod">
          <ac:chgData name="JY Zhang" userId="028756264d8c6cba" providerId="LiveId" clId="{33BF49B6-07E1-DA4E-9D42-E6EB7C68726C}" dt="2024-01-16T03:14:43.213" v="408" actId="20577"/>
          <ac:spMkLst>
            <pc:docMk/>
            <pc:sldMk cId="1387847187" sldId="273"/>
            <ac:spMk id="2" creationId="{EF6D7ED6-6067-30E9-C51C-D8F078C535E2}"/>
          </ac:spMkLst>
        </pc:spChg>
        <pc:spChg chg="del">
          <ac:chgData name="JY Zhang" userId="028756264d8c6cba" providerId="LiveId" clId="{33BF49B6-07E1-DA4E-9D42-E6EB7C68726C}" dt="2024-01-16T03:14:45.468" v="409"/>
          <ac:spMkLst>
            <pc:docMk/>
            <pc:sldMk cId="1387847187" sldId="273"/>
            <ac:spMk id="3" creationId="{56D060CF-1B10-9999-65F7-9470075F4EA0}"/>
          </ac:spMkLst>
        </pc:spChg>
        <pc:spChg chg="add del mod">
          <ac:chgData name="JY Zhang" userId="028756264d8c6cba" providerId="LiveId" clId="{33BF49B6-07E1-DA4E-9D42-E6EB7C68726C}" dt="2024-01-16T06:34:30.391" v="570" actId="21"/>
          <ac:spMkLst>
            <pc:docMk/>
            <pc:sldMk cId="1387847187" sldId="273"/>
            <ac:spMk id="5" creationId="{E393128B-6E18-78B3-7718-49BFB06B0F49}"/>
          </ac:spMkLst>
        </pc:spChg>
        <pc:spChg chg="add mod">
          <ac:chgData name="JY Zhang" userId="028756264d8c6cba" providerId="LiveId" clId="{33BF49B6-07E1-DA4E-9D42-E6EB7C68726C}" dt="2024-01-16T03:15:31.016" v="421" actId="208"/>
          <ac:spMkLst>
            <pc:docMk/>
            <pc:sldMk cId="1387847187" sldId="273"/>
            <ac:spMk id="6" creationId="{4EDB6448-D769-D24C-3233-EDC254A85C05}"/>
          </ac:spMkLst>
        </pc:spChg>
        <pc:spChg chg="add mod">
          <ac:chgData name="JY Zhang" userId="028756264d8c6cba" providerId="LiveId" clId="{33BF49B6-07E1-DA4E-9D42-E6EB7C68726C}" dt="2024-01-16T06:34:24.093" v="569" actId="478"/>
          <ac:spMkLst>
            <pc:docMk/>
            <pc:sldMk cId="1387847187" sldId="273"/>
            <ac:spMk id="7" creationId="{843EADD3-347D-B59F-4758-8643501C5D0B}"/>
          </ac:spMkLst>
        </pc:spChg>
        <pc:spChg chg="add mod">
          <ac:chgData name="JY Zhang" userId="028756264d8c6cba" providerId="LiveId" clId="{33BF49B6-07E1-DA4E-9D42-E6EB7C68726C}" dt="2024-01-16T03:16:10.083" v="432" actId="14100"/>
          <ac:spMkLst>
            <pc:docMk/>
            <pc:sldMk cId="1387847187" sldId="273"/>
            <ac:spMk id="9" creationId="{6FE3F950-8297-3270-C758-E699702106EB}"/>
          </ac:spMkLst>
        </pc:spChg>
        <pc:spChg chg="add mod">
          <ac:chgData name="JY Zhang" userId="028756264d8c6cba" providerId="LiveId" clId="{33BF49B6-07E1-DA4E-9D42-E6EB7C68726C}" dt="2024-01-16T03:16:03.643" v="431" actId="14100"/>
          <ac:spMkLst>
            <pc:docMk/>
            <pc:sldMk cId="1387847187" sldId="273"/>
            <ac:spMk id="10" creationId="{7181D036-0754-A6DD-8A93-E817E7ED9B4B}"/>
          </ac:spMkLst>
        </pc:spChg>
        <pc:picChg chg="add del mod">
          <ac:chgData name="JY Zhang" userId="028756264d8c6cba" providerId="LiveId" clId="{33BF49B6-07E1-DA4E-9D42-E6EB7C68726C}" dt="2024-01-16T06:34:24.093" v="569" actId="478"/>
          <ac:picMkLst>
            <pc:docMk/>
            <pc:sldMk cId="1387847187" sldId="273"/>
            <ac:picMk id="4" creationId="{D2C9598D-D8CB-F6E1-990F-36DE7987F1CE}"/>
          </ac:picMkLst>
        </pc:picChg>
        <pc:picChg chg="add del mod">
          <ac:chgData name="JY Zhang" userId="028756264d8c6cba" providerId="LiveId" clId="{33BF49B6-07E1-DA4E-9D42-E6EB7C68726C}" dt="2024-01-16T03:15:34.450" v="423"/>
          <ac:picMkLst>
            <pc:docMk/>
            <pc:sldMk cId="1387847187" sldId="273"/>
            <ac:picMk id="7" creationId="{D25FC63E-18B1-B3BF-B8CC-A0838A606DF0}"/>
          </ac:picMkLst>
        </pc:picChg>
        <pc:picChg chg="add del mod">
          <ac:chgData name="JY Zhang" userId="028756264d8c6cba" providerId="LiveId" clId="{33BF49B6-07E1-DA4E-9D42-E6EB7C68726C}" dt="2024-01-16T03:15:38.931" v="425"/>
          <ac:picMkLst>
            <pc:docMk/>
            <pc:sldMk cId="1387847187" sldId="273"/>
            <ac:picMk id="8" creationId="{4FD17DF6-640B-2884-01DF-1BB43095907E}"/>
          </ac:picMkLst>
        </pc:picChg>
      </pc:sldChg>
      <pc:sldChg chg="addSp delSp modSp new del mod">
        <pc:chgData name="JY Zhang" userId="028756264d8c6cba" providerId="LiveId" clId="{33BF49B6-07E1-DA4E-9D42-E6EB7C68726C}" dt="2024-01-16T06:46:11.112" v="758" actId="2696"/>
        <pc:sldMkLst>
          <pc:docMk/>
          <pc:sldMk cId="2099585476" sldId="273"/>
        </pc:sldMkLst>
        <pc:spChg chg="mod">
          <ac:chgData name="JY Zhang" userId="028756264d8c6cba" providerId="LiveId" clId="{33BF49B6-07E1-DA4E-9D42-E6EB7C68726C}" dt="2024-01-16T06:44:43.370" v="731" actId="20577"/>
          <ac:spMkLst>
            <pc:docMk/>
            <pc:sldMk cId="2099585476" sldId="273"/>
            <ac:spMk id="2" creationId="{2B80F044-4181-6DEB-5BC2-45EAFE8D4F3C}"/>
          </ac:spMkLst>
        </pc:spChg>
        <pc:spChg chg="del">
          <ac:chgData name="JY Zhang" userId="028756264d8c6cba" providerId="LiveId" clId="{33BF49B6-07E1-DA4E-9D42-E6EB7C68726C}" dt="2024-01-16T06:44:38.825" v="715" actId="478"/>
          <ac:spMkLst>
            <pc:docMk/>
            <pc:sldMk cId="2099585476" sldId="273"/>
            <ac:spMk id="3" creationId="{F977BE2D-028B-7817-C502-365878C9ACB0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4" creationId="{CC48CEC6-D9E6-FFAB-5DE3-8502B2A0F038}"/>
          </ac:spMkLst>
        </pc:spChg>
        <pc:spChg chg="add del mod">
          <ac:chgData name="JY Zhang" userId="028756264d8c6cba" providerId="LiveId" clId="{33BF49B6-07E1-DA4E-9D42-E6EB7C68726C}" dt="2024-01-16T06:45:57.700" v="751" actId="1076"/>
          <ac:spMkLst>
            <pc:docMk/>
            <pc:sldMk cId="2099585476" sldId="273"/>
            <ac:spMk id="5" creationId="{623FAE57-35E4-0BD2-8235-F9700D85745A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6" creationId="{6E1D74A0-8E50-CDDD-8CE4-542A8B93BAE9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7" creationId="{721ED715-CCC5-1BE6-916C-F61E4EC39D10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8" creationId="{26D4B0CD-A855-724E-229D-6F4C4AA5EADC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9" creationId="{0A7E9560-79F8-5D99-EF90-9294627F16B8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10" creationId="{2F279785-C325-F6ED-2C83-466244EEA24A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11" creationId="{7C354945-4BC0-124A-7483-FAAFAA4C30B4}"/>
          </ac:spMkLst>
        </pc:spChg>
        <pc:spChg chg="add del mod">
          <ac:chgData name="JY Zhang" userId="028756264d8c6cba" providerId="LiveId" clId="{33BF49B6-07E1-DA4E-9D42-E6EB7C68726C}" dt="2024-01-16T06:45:54.852" v="749" actId="21"/>
          <ac:spMkLst>
            <pc:docMk/>
            <pc:sldMk cId="2099585476" sldId="273"/>
            <ac:spMk id="12" creationId="{38669B2E-C0DA-D8A0-9ECB-309EAC25BE2D}"/>
          </ac:spMkLst>
        </pc:spChg>
        <pc:picChg chg="add mod modCrop">
          <ac:chgData name="JY Zhang" userId="028756264d8c6cba" providerId="LiveId" clId="{33BF49B6-07E1-DA4E-9D42-E6EB7C68726C}" dt="2024-01-16T06:44:49.057" v="733" actId="1076"/>
          <ac:picMkLst>
            <pc:docMk/>
            <pc:sldMk cId="2099585476" sldId="273"/>
            <ac:picMk id="13" creationId="{2E6D5A9E-975B-34C0-C15C-858F30B778F7}"/>
          </ac:picMkLst>
        </pc:picChg>
      </pc:sldChg>
      <pc:sldChg chg="addSp delSp modSp add mod">
        <pc:chgData name="JY Zhang" userId="028756264d8c6cba" providerId="LiveId" clId="{33BF49B6-07E1-DA4E-9D42-E6EB7C68726C}" dt="2024-01-16T06:46:09.178" v="757" actId="1076"/>
        <pc:sldMkLst>
          <pc:docMk/>
          <pc:sldMk cId="747184042" sldId="274"/>
        </pc:sldMkLst>
        <pc:spChg chg="add mod">
          <ac:chgData name="JY Zhang" userId="028756264d8c6cba" providerId="LiveId" clId="{33BF49B6-07E1-DA4E-9D42-E6EB7C68726C}" dt="2024-01-16T06:46:09.178" v="757" actId="1076"/>
          <ac:spMkLst>
            <pc:docMk/>
            <pc:sldMk cId="747184042" sldId="274"/>
            <ac:spMk id="14" creationId="{2D2EABD0-1985-EEF9-27B6-B7B68666A380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15" creationId="{BB8F6F9C-17B3-6286-E83C-8B88E31B76FC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16" creationId="{5EEA1857-3B12-6C8B-EFF4-08B16C6925F9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17" creationId="{638C0897-5449-CC68-0DEE-22FDB4FBA0D6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18" creationId="{E791195E-F5D7-3776-8DF8-09BD86E5820E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19" creationId="{B5C7E887-A1C3-DF0A-62C7-FF042AA94668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20" creationId="{0DADE547-E4B4-9454-8CCD-2DF55BAD531A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21" creationId="{27F41F3A-2808-262B-F35C-E3B37B56D89D}"/>
          </ac:spMkLst>
        </pc:spChg>
        <pc:spChg chg="add mod">
          <ac:chgData name="JY Zhang" userId="028756264d8c6cba" providerId="LiveId" clId="{33BF49B6-07E1-DA4E-9D42-E6EB7C68726C}" dt="2024-01-16T06:46:04.483" v="753"/>
          <ac:spMkLst>
            <pc:docMk/>
            <pc:sldMk cId="747184042" sldId="274"/>
            <ac:spMk id="22" creationId="{D24DE294-242D-C7B0-2656-A166577A04D9}"/>
          </ac:spMkLst>
        </pc:spChg>
        <pc:picChg chg="del">
          <ac:chgData name="JY Zhang" userId="028756264d8c6cba" providerId="LiveId" clId="{33BF49B6-07E1-DA4E-9D42-E6EB7C68726C}" dt="2024-01-16T06:46:05.794" v="754" actId="478"/>
          <ac:picMkLst>
            <pc:docMk/>
            <pc:sldMk cId="747184042" sldId="274"/>
            <ac:picMk id="9" creationId="{BD08A39A-5D90-33B0-154F-14028864B56A}"/>
          </ac:picMkLst>
        </pc:picChg>
        <pc:cxnChg chg="del mod">
          <ac:chgData name="JY Zhang" userId="028756264d8c6cba" providerId="LiveId" clId="{33BF49B6-07E1-DA4E-9D42-E6EB7C68726C}" dt="2024-01-16T06:46:07.099" v="755" actId="478"/>
          <ac:cxnSpMkLst>
            <pc:docMk/>
            <pc:sldMk cId="747184042" sldId="274"/>
            <ac:cxnSpMk id="11" creationId="{E8E30C45-390B-7508-9335-1087126F937A}"/>
          </ac:cxnSpMkLst>
        </pc:cxnChg>
      </pc:sldChg>
      <pc:sldChg chg="add del">
        <pc:chgData name="JY Zhang" userId="028756264d8c6cba" providerId="LiveId" clId="{33BF49B6-07E1-DA4E-9D42-E6EB7C68726C}" dt="2024-01-16T06:45:53.241" v="748"/>
        <pc:sldMkLst>
          <pc:docMk/>
          <pc:sldMk cId="1436966195" sldId="274"/>
        </pc:sldMkLst>
      </pc:sldChg>
      <pc:sldChg chg="addSp delSp modSp new mod">
        <pc:chgData name="JY Zhang" userId="028756264d8c6cba" providerId="LiveId" clId="{33BF49B6-07E1-DA4E-9D42-E6EB7C68726C}" dt="2024-01-16T06:57:34.477" v="898" actId="1076"/>
        <pc:sldMkLst>
          <pc:docMk/>
          <pc:sldMk cId="398029741" sldId="275"/>
        </pc:sldMkLst>
        <pc:spChg chg="mod">
          <ac:chgData name="JY Zhang" userId="028756264d8c6cba" providerId="LiveId" clId="{33BF49B6-07E1-DA4E-9D42-E6EB7C68726C}" dt="2024-01-16T06:51:21.693" v="865" actId="20577"/>
          <ac:spMkLst>
            <pc:docMk/>
            <pc:sldMk cId="398029741" sldId="275"/>
            <ac:spMk id="2" creationId="{C1B956DC-263D-67FD-FD86-83BCD376D1FD}"/>
          </ac:spMkLst>
        </pc:spChg>
        <pc:spChg chg="del">
          <ac:chgData name="JY Zhang" userId="028756264d8c6cba" providerId="LiveId" clId="{33BF49B6-07E1-DA4E-9D42-E6EB7C68726C}" dt="2024-01-16T06:51:28.720" v="874" actId="478"/>
          <ac:spMkLst>
            <pc:docMk/>
            <pc:sldMk cId="398029741" sldId="275"/>
            <ac:spMk id="3" creationId="{81D2A070-967C-38D4-CC00-4BAE51BED0EA}"/>
          </ac:spMkLst>
        </pc:spChg>
        <pc:spChg chg="add del">
          <ac:chgData name="JY Zhang" userId="028756264d8c6cba" providerId="LiveId" clId="{33BF49B6-07E1-DA4E-9D42-E6EB7C68726C}" dt="2024-01-16T06:57:18.773" v="890" actId="478"/>
          <ac:spMkLst>
            <pc:docMk/>
            <pc:sldMk cId="398029741" sldId="275"/>
            <ac:spMk id="6" creationId="{13FAC9E7-22C1-36F0-2E81-827F2C6B2E2A}"/>
          </ac:spMkLst>
        </pc:spChg>
        <pc:spChg chg="add mod">
          <ac:chgData name="JY Zhang" userId="028756264d8c6cba" providerId="LiveId" clId="{33BF49B6-07E1-DA4E-9D42-E6EB7C68726C}" dt="2024-01-16T06:57:26.385" v="894" actId="14100"/>
          <ac:spMkLst>
            <pc:docMk/>
            <pc:sldMk cId="398029741" sldId="275"/>
            <ac:spMk id="7" creationId="{C7603EED-CCC3-337E-1A43-08A41E33DFB1}"/>
          </ac:spMkLst>
        </pc:spChg>
        <pc:spChg chg="add mod">
          <ac:chgData name="JY Zhang" userId="028756264d8c6cba" providerId="LiveId" clId="{33BF49B6-07E1-DA4E-9D42-E6EB7C68726C}" dt="2024-01-16T06:57:33.223" v="897" actId="14100"/>
          <ac:spMkLst>
            <pc:docMk/>
            <pc:sldMk cId="398029741" sldId="275"/>
            <ac:spMk id="8" creationId="{56D186FA-ACED-28FC-19D6-148B172BE34B}"/>
          </ac:spMkLst>
        </pc:spChg>
        <pc:picChg chg="add mod modCrop">
          <ac:chgData name="JY Zhang" userId="028756264d8c6cba" providerId="LiveId" clId="{33BF49B6-07E1-DA4E-9D42-E6EB7C68726C}" dt="2024-01-16T06:54:54.164" v="885" actId="1076"/>
          <ac:picMkLst>
            <pc:docMk/>
            <pc:sldMk cId="398029741" sldId="275"/>
            <ac:picMk id="4" creationId="{94DC59B1-2ACA-BE93-2BDD-BEFD080361E2}"/>
          </ac:picMkLst>
        </pc:picChg>
        <pc:picChg chg="add mod">
          <ac:chgData name="JY Zhang" userId="028756264d8c6cba" providerId="LiveId" clId="{33BF49B6-07E1-DA4E-9D42-E6EB7C68726C}" dt="2024-01-16T06:57:34.477" v="898" actId="1076"/>
          <ac:picMkLst>
            <pc:docMk/>
            <pc:sldMk cId="398029741" sldId="275"/>
            <ac:picMk id="5" creationId="{A6DEADFD-8A95-628B-44FB-28774B5C21DE}"/>
          </ac:picMkLst>
        </pc:picChg>
      </pc:sldChg>
      <pc:sldChg chg="add del">
        <pc:chgData name="JY Zhang" userId="028756264d8c6cba" providerId="LiveId" clId="{33BF49B6-07E1-DA4E-9D42-E6EB7C68726C}" dt="2024-01-16T06:56:14.820" v="888" actId="2696"/>
        <pc:sldMkLst>
          <pc:docMk/>
          <pc:sldMk cId="3325507416" sldId="276"/>
        </pc:sldMkLst>
      </pc:sldChg>
      <pc:sldChg chg="addSp modSp add mod">
        <pc:chgData name="JY Zhang" userId="028756264d8c6cba" providerId="LiveId" clId="{33BF49B6-07E1-DA4E-9D42-E6EB7C68726C}" dt="2024-01-16T06:58:06.735" v="961" actId="20577"/>
        <pc:sldMkLst>
          <pc:docMk/>
          <pc:sldMk cId="319792633" sldId="277"/>
        </pc:sldMkLst>
        <pc:spChg chg="add mod">
          <ac:chgData name="JY Zhang" userId="028756264d8c6cba" providerId="LiveId" clId="{33BF49B6-07E1-DA4E-9D42-E6EB7C68726C}" dt="2024-01-16T06:57:45.906" v="901" actId="14100"/>
          <ac:spMkLst>
            <pc:docMk/>
            <pc:sldMk cId="319792633" sldId="277"/>
            <ac:spMk id="3" creationId="{6CE3EE3B-5516-485A-7C0A-9601F48D5BD0}"/>
          </ac:spMkLst>
        </pc:spChg>
        <pc:spChg chg="add mod">
          <ac:chgData name="JY Zhang" userId="028756264d8c6cba" providerId="LiveId" clId="{33BF49B6-07E1-DA4E-9D42-E6EB7C68726C}" dt="2024-01-16T06:58:06.735" v="961" actId="20577"/>
          <ac:spMkLst>
            <pc:docMk/>
            <pc:sldMk cId="319792633" sldId="277"/>
            <ac:spMk id="6" creationId="{30B36186-CD20-138C-806E-6243F6A3F62A}"/>
          </ac:spMkLst>
        </pc:spChg>
      </pc:sldChg>
      <pc:sldChg chg="modSp add mod">
        <pc:chgData name="JY Zhang" userId="028756264d8c6cba" providerId="LiveId" clId="{33BF49B6-07E1-DA4E-9D42-E6EB7C68726C}" dt="2024-01-16T06:59:08.097" v="1074" actId="20577"/>
        <pc:sldMkLst>
          <pc:docMk/>
          <pc:sldMk cId="3590488806" sldId="278"/>
        </pc:sldMkLst>
        <pc:spChg chg="mod">
          <ac:chgData name="JY Zhang" userId="028756264d8c6cba" providerId="LiveId" clId="{33BF49B6-07E1-DA4E-9D42-E6EB7C68726C}" dt="2024-01-16T06:58:13.190" v="963" actId="1076"/>
          <ac:spMkLst>
            <pc:docMk/>
            <pc:sldMk cId="3590488806" sldId="278"/>
            <ac:spMk id="3" creationId="{6CE3EE3B-5516-485A-7C0A-9601F48D5BD0}"/>
          </ac:spMkLst>
        </pc:spChg>
        <pc:spChg chg="mod">
          <ac:chgData name="JY Zhang" userId="028756264d8c6cba" providerId="LiveId" clId="{33BF49B6-07E1-DA4E-9D42-E6EB7C68726C}" dt="2024-01-16T06:59:08.097" v="1074" actId="20577"/>
          <ac:spMkLst>
            <pc:docMk/>
            <pc:sldMk cId="3590488806" sldId="278"/>
            <ac:spMk id="6" creationId="{30B36186-CD20-138C-806E-6243F6A3F62A}"/>
          </ac:spMkLst>
        </pc:spChg>
      </pc:sldChg>
      <pc:sldChg chg="modSp add mod">
        <pc:chgData name="JY Zhang" userId="028756264d8c6cba" providerId="LiveId" clId="{33BF49B6-07E1-DA4E-9D42-E6EB7C68726C}" dt="2024-01-16T06:59:47.304" v="1107" actId="20577"/>
        <pc:sldMkLst>
          <pc:docMk/>
          <pc:sldMk cId="3334071150" sldId="279"/>
        </pc:sldMkLst>
        <pc:spChg chg="mod">
          <ac:chgData name="JY Zhang" userId="028756264d8c6cba" providerId="LiveId" clId="{33BF49B6-07E1-DA4E-9D42-E6EB7C68726C}" dt="2024-01-16T06:59:25.129" v="1078" actId="1076"/>
          <ac:spMkLst>
            <pc:docMk/>
            <pc:sldMk cId="3334071150" sldId="279"/>
            <ac:spMk id="3" creationId="{6CE3EE3B-5516-485A-7C0A-9601F48D5BD0}"/>
          </ac:spMkLst>
        </pc:spChg>
        <pc:spChg chg="mod">
          <ac:chgData name="JY Zhang" userId="028756264d8c6cba" providerId="LiveId" clId="{33BF49B6-07E1-DA4E-9D42-E6EB7C68726C}" dt="2024-01-16T06:59:47.304" v="1107" actId="20577"/>
          <ac:spMkLst>
            <pc:docMk/>
            <pc:sldMk cId="3334071150" sldId="279"/>
            <ac:spMk id="6" creationId="{30B36186-CD20-138C-806E-6243F6A3F62A}"/>
          </ac:spMkLst>
        </pc:spChg>
        <pc:picChg chg="mod">
          <ac:chgData name="JY Zhang" userId="028756264d8c6cba" providerId="LiveId" clId="{33BF49B6-07E1-DA4E-9D42-E6EB7C68726C}" dt="2024-01-16T06:59:21.274" v="1077" actId="1076"/>
          <ac:picMkLst>
            <pc:docMk/>
            <pc:sldMk cId="3334071150" sldId="279"/>
            <ac:picMk id="4" creationId="{94DC59B1-2ACA-BE93-2BDD-BEFD080361E2}"/>
          </ac:picMkLst>
        </pc:picChg>
      </pc:sldChg>
      <pc:sldChg chg="modSp add mod">
        <pc:chgData name="JY Zhang" userId="028756264d8c6cba" providerId="LiveId" clId="{33BF49B6-07E1-DA4E-9D42-E6EB7C68726C}" dt="2024-01-24T02:35:42.022" v="3307" actId="1076"/>
        <pc:sldMkLst>
          <pc:docMk/>
          <pc:sldMk cId="1714883693" sldId="280"/>
        </pc:sldMkLst>
        <pc:spChg chg="mod">
          <ac:chgData name="JY Zhang" userId="028756264d8c6cba" providerId="LiveId" clId="{33BF49B6-07E1-DA4E-9D42-E6EB7C68726C}" dt="2024-01-24T02:35:39.508" v="3306" actId="14100"/>
          <ac:spMkLst>
            <pc:docMk/>
            <pc:sldMk cId="1714883693" sldId="280"/>
            <ac:spMk id="3" creationId="{6CE3EE3B-5516-485A-7C0A-9601F48D5BD0}"/>
          </ac:spMkLst>
        </pc:spChg>
        <pc:spChg chg="mod">
          <ac:chgData name="JY Zhang" userId="028756264d8c6cba" providerId="LiveId" clId="{33BF49B6-07E1-DA4E-9D42-E6EB7C68726C}" dt="2024-01-24T02:35:42.022" v="3307" actId="1076"/>
          <ac:spMkLst>
            <pc:docMk/>
            <pc:sldMk cId="1714883693" sldId="280"/>
            <ac:spMk id="6" creationId="{30B36186-CD20-138C-806E-6243F6A3F62A}"/>
          </ac:spMkLst>
        </pc:spChg>
      </pc:sldChg>
      <pc:sldChg chg="modSp add mod">
        <pc:chgData name="JY Zhang" userId="028756264d8c6cba" providerId="LiveId" clId="{33BF49B6-07E1-DA4E-9D42-E6EB7C68726C}" dt="2024-01-16T07:01:27.784" v="1355" actId="20577"/>
        <pc:sldMkLst>
          <pc:docMk/>
          <pc:sldMk cId="539207010" sldId="281"/>
        </pc:sldMkLst>
        <pc:spChg chg="mod">
          <ac:chgData name="JY Zhang" userId="028756264d8c6cba" providerId="LiveId" clId="{33BF49B6-07E1-DA4E-9D42-E6EB7C68726C}" dt="2024-01-16T07:00:58.886" v="1211" actId="14100"/>
          <ac:spMkLst>
            <pc:docMk/>
            <pc:sldMk cId="539207010" sldId="281"/>
            <ac:spMk id="3" creationId="{6CE3EE3B-5516-485A-7C0A-9601F48D5BD0}"/>
          </ac:spMkLst>
        </pc:spChg>
        <pc:spChg chg="mod">
          <ac:chgData name="JY Zhang" userId="028756264d8c6cba" providerId="LiveId" clId="{33BF49B6-07E1-DA4E-9D42-E6EB7C68726C}" dt="2024-01-16T07:01:27.784" v="1355" actId="20577"/>
          <ac:spMkLst>
            <pc:docMk/>
            <pc:sldMk cId="539207010" sldId="281"/>
            <ac:spMk id="6" creationId="{30B36186-CD20-138C-806E-6243F6A3F62A}"/>
          </ac:spMkLst>
        </pc:spChg>
      </pc:sldChg>
      <pc:sldChg chg="addSp delSp modSp new mod">
        <pc:chgData name="JY Zhang" userId="028756264d8c6cba" providerId="LiveId" clId="{33BF49B6-07E1-DA4E-9D42-E6EB7C68726C}" dt="2024-01-25T13:00:21.445" v="4892" actId="113"/>
        <pc:sldMkLst>
          <pc:docMk/>
          <pc:sldMk cId="3352629839" sldId="282"/>
        </pc:sldMkLst>
        <pc:spChg chg="mod">
          <ac:chgData name="JY Zhang" userId="028756264d8c6cba" providerId="LiveId" clId="{33BF49B6-07E1-DA4E-9D42-E6EB7C68726C}" dt="2024-01-16T07:02:23.047" v="1377" actId="20577"/>
          <ac:spMkLst>
            <pc:docMk/>
            <pc:sldMk cId="3352629839" sldId="282"/>
            <ac:spMk id="2" creationId="{9F99C19E-4845-3B49-007F-46C414B8A17F}"/>
          </ac:spMkLst>
        </pc:spChg>
        <pc:spChg chg="del">
          <ac:chgData name="JY Zhang" userId="028756264d8c6cba" providerId="LiveId" clId="{33BF49B6-07E1-DA4E-9D42-E6EB7C68726C}" dt="2024-01-16T12:00:13.588" v="1430" actId="478"/>
          <ac:spMkLst>
            <pc:docMk/>
            <pc:sldMk cId="3352629839" sldId="282"/>
            <ac:spMk id="3" creationId="{F4C0B3E4-485C-D383-5AC8-6B3DBD35FBFD}"/>
          </ac:spMkLst>
        </pc:spChg>
        <pc:spChg chg="add del mod">
          <ac:chgData name="JY Zhang" userId="028756264d8c6cba" providerId="LiveId" clId="{33BF49B6-07E1-DA4E-9D42-E6EB7C68726C}" dt="2024-01-17T08:15:58.159" v="2498" actId="478"/>
          <ac:spMkLst>
            <pc:docMk/>
            <pc:sldMk cId="3352629839" sldId="282"/>
            <ac:spMk id="6" creationId="{249393F4-BB09-CDA5-61C5-E0F53E050299}"/>
          </ac:spMkLst>
        </pc:spChg>
        <pc:spChg chg="add del mod">
          <ac:chgData name="JY Zhang" userId="028756264d8c6cba" providerId="LiveId" clId="{33BF49B6-07E1-DA4E-9D42-E6EB7C68726C}" dt="2024-01-17T08:15:58.159" v="2498" actId="478"/>
          <ac:spMkLst>
            <pc:docMk/>
            <pc:sldMk cId="3352629839" sldId="282"/>
            <ac:spMk id="7" creationId="{69701954-4F49-20C7-6E7C-3A5BD7DEB11F}"/>
          </ac:spMkLst>
        </pc:spChg>
        <pc:spChg chg="add del mod">
          <ac:chgData name="JY Zhang" userId="028756264d8c6cba" providerId="LiveId" clId="{33BF49B6-07E1-DA4E-9D42-E6EB7C68726C}" dt="2024-01-17T08:15:58.159" v="2498" actId="478"/>
          <ac:spMkLst>
            <pc:docMk/>
            <pc:sldMk cId="3352629839" sldId="282"/>
            <ac:spMk id="8" creationId="{8CF616EC-C5EE-27D4-8A84-B77D71E02AE1}"/>
          </ac:spMkLst>
        </pc:spChg>
        <pc:spChg chg="add del mod">
          <ac:chgData name="JY Zhang" userId="028756264d8c6cba" providerId="LiveId" clId="{33BF49B6-07E1-DA4E-9D42-E6EB7C68726C}" dt="2024-01-17T08:15:58.159" v="2498" actId="478"/>
          <ac:spMkLst>
            <pc:docMk/>
            <pc:sldMk cId="3352629839" sldId="282"/>
            <ac:spMk id="10" creationId="{4A93B804-B877-2770-766C-0EB0F4912E59}"/>
          </ac:spMkLst>
        </pc:spChg>
        <pc:spChg chg="add del">
          <ac:chgData name="JY Zhang" userId="028756264d8c6cba" providerId="LiveId" clId="{33BF49B6-07E1-DA4E-9D42-E6EB7C68726C}" dt="2024-01-17T08:16:02.865" v="2501" actId="22"/>
          <ac:spMkLst>
            <pc:docMk/>
            <pc:sldMk cId="3352629839" sldId="282"/>
            <ac:spMk id="11" creationId="{6B165F29-9BD6-DA43-D282-70790B9A06BC}"/>
          </ac:spMkLst>
        </pc:spChg>
        <pc:spChg chg="add mod">
          <ac:chgData name="JY Zhang" userId="028756264d8c6cba" providerId="LiveId" clId="{33BF49B6-07E1-DA4E-9D42-E6EB7C68726C}" dt="2024-01-25T13:00:21.445" v="4892" actId="113"/>
          <ac:spMkLst>
            <pc:docMk/>
            <pc:sldMk cId="3352629839" sldId="282"/>
            <ac:spMk id="13" creationId="{0FA3A184-8B91-9431-D009-83445219FEEF}"/>
          </ac:spMkLst>
        </pc:spChg>
        <pc:picChg chg="add del mod">
          <ac:chgData name="JY Zhang" userId="028756264d8c6cba" providerId="LiveId" clId="{33BF49B6-07E1-DA4E-9D42-E6EB7C68726C}" dt="2024-01-17T08:15:58.159" v="2498" actId="478"/>
          <ac:picMkLst>
            <pc:docMk/>
            <pc:sldMk cId="3352629839" sldId="282"/>
            <ac:picMk id="4" creationId="{62B9FA6E-CD42-A841-EBF5-624338299FE3}"/>
          </ac:picMkLst>
        </pc:picChg>
        <pc:picChg chg="add del mod">
          <ac:chgData name="JY Zhang" userId="028756264d8c6cba" providerId="LiveId" clId="{33BF49B6-07E1-DA4E-9D42-E6EB7C68726C}" dt="2024-01-17T08:15:59.704" v="2499" actId="478"/>
          <ac:picMkLst>
            <pc:docMk/>
            <pc:sldMk cId="3352629839" sldId="282"/>
            <ac:picMk id="5" creationId="{7AE06020-4015-0F5B-099D-4C31DEC197E2}"/>
          </ac:picMkLst>
        </pc:picChg>
        <pc:picChg chg="add del mod">
          <ac:chgData name="JY Zhang" userId="028756264d8c6cba" providerId="LiveId" clId="{33BF49B6-07E1-DA4E-9D42-E6EB7C68726C}" dt="2024-01-17T08:15:58.159" v="2498" actId="478"/>
          <ac:picMkLst>
            <pc:docMk/>
            <pc:sldMk cId="3352629839" sldId="282"/>
            <ac:picMk id="9" creationId="{9FFA5659-0B2C-8A60-7781-F8F29B06B3E0}"/>
          </ac:picMkLst>
        </pc:picChg>
      </pc:sldChg>
      <pc:sldChg chg="addSp delSp modSp new mod">
        <pc:chgData name="JY Zhang" userId="028756264d8c6cba" providerId="LiveId" clId="{33BF49B6-07E1-DA4E-9D42-E6EB7C68726C}" dt="2024-01-24T02:45:03.922" v="3345" actId="21"/>
        <pc:sldMkLst>
          <pc:docMk/>
          <pc:sldMk cId="2648517522" sldId="283"/>
        </pc:sldMkLst>
        <pc:spChg chg="mod">
          <ac:chgData name="JY Zhang" userId="028756264d8c6cba" providerId="LiveId" clId="{33BF49B6-07E1-DA4E-9D42-E6EB7C68726C}" dt="2024-01-16T07:25:06.610" v="1405" actId="20577"/>
          <ac:spMkLst>
            <pc:docMk/>
            <pc:sldMk cId="2648517522" sldId="283"/>
            <ac:spMk id="2" creationId="{B0F7FEBE-65DA-6115-120C-4A58F4FF8702}"/>
          </ac:spMkLst>
        </pc:spChg>
        <pc:spChg chg="del mod">
          <ac:chgData name="JY Zhang" userId="028756264d8c6cba" providerId="LiveId" clId="{33BF49B6-07E1-DA4E-9D42-E6EB7C68726C}" dt="2024-01-17T08:27:23.265" v="2600" actId="478"/>
          <ac:spMkLst>
            <pc:docMk/>
            <pc:sldMk cId="2648517522" sldId="283"/>
            <ac:spMk id="3" creationId="{618A0908-0A64-DC16-3E66-7ABB22FBC956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4" creationId="{F71DF94F-6BDB-8307-26BF-98078EA04BA4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5" creationId="{741E192D-1B03-AA35-4BE2-A9CA251FB805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6" creationId="{D5187D4C-BFAB-65FE-22C1-BE5EE0748E1A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7" creationId="{AFA9A3D7-A04A-1592-DC20-3492EF3B9F4D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8" creationId="{A91F205A-1536-F7A5-62D4-42979BE93D3B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9" creationId="{123C0090-2B1A-686D-CDBD-5972C4926C00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0" creationId="{96F3C071-1946-5EBE-47FA-AA73E948BEF3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1" creationId="{CDE79637-1D02-1724-7BA8-58E0DBDD4E7B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2" creationId="{DD28ABEB-AE96-4487-AD6D-19A94BE531F4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3" creationId="{3C4DDAAE-AD93-DAAB-D41E-87BEBE00B117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4" creationId="{7FEBD138-C07B-EA64-6D5F-6790B56D7513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5" creationId="{67310B48-29AE-8BE4-605E-CAA307B49C74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6" creationId="{33CC4A31-D2B6-7E2F-56AA-DEC9760FA70D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17" creationId="{7959A441-08C9-407B-42EA-6B51C1468076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0" creationId="{21CEB999-987F-1DD5-F008-6AB68E8ABD03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3" creationId="{276F30F3-52CF-8D96-E889-B980AA925BC0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4" creationId="{BFF32E28-EB86-A0EE-1C62-BF212B03C187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5" creationId="{3833B21B-3E0C-CB7D-2A8E-8A64D57D0801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6" creationId="{4AACA626-E878-FDF2-5406-3FB4C38449C9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7" creationId="{0C8F12EE-434C-1060-F1E9-CF24881BB6B6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8" creationId="{0DA17A07-5DC6-F41D-D044-2D18E14DBD13}"/>
          </ac:spMkLst>
        </pc:spChg>
        <pc:spChg chg="add mod">
          <ac:chgData name="JY Zhang" userId="028756264d8c6cba" providerId="LiveId" clId="{33BF49B6-07E1-DA4E-9D42-E6EB7C68726C}" dt="2024-01-17T08:27:18.874" v="2598"/>
          <ac:spMkLst>
            <pc:docMk/>
            <pc:sldMk cId="2648517522" sldId="283"/>
            <ac:spMk id="29" creationId="{0B49600D-F737-9B3A-CDF0-4E4F0C2AFB9F}"/>
          </ac:spMkLst>
        </pc:spChg>
        <pc:spChg chg="add del mod">
          <ac:chgData name="JY Zhang" userId="028756264d8c6cba" providerId="LiveId" clId="{33BF49B6-07E1-DA4E-9D42-E6EB7C68726C}" dt="2024-01-17T08:37:44.201" v="2734" actId="478"/>
          <ac:spMkLst>
            <pc:docMk/>
            <pc:sldMk cId="2648517522" sldId="283"/>
            <ac:spMk id="33" creationId="{C5210029-1B91-AF4F-9967-27DC9E3697FB}"/>
          </ac:spMkLst>
        </pc:spChg>
        <pc:spChg chg="add del">
          <ac:chgData name="JY Zhang" userId="028756264d8c6cba" providerId="LiveId" clId="{33BF49B6-07E1-DA4E-9D42-E6EB7C68726C}" dt="2024-01-17T08:27:51.194" v="2604" actId="22"/>
          <ac:spMkLst>
            <pc:docMk/>
            <pc:sldMk cId="2648517522" sldId="283"/>
            <ac:spMk id="35" creationId="{CBB70C5F-DDE1-369B-E74D-30315BF3D35B}"/>
          </ac:spMkLst>
        </pc:spChg>
        <pc:spChg chg="add del mod">
          <ac:chgData name="JY Zhang" userId="028756264d8c6cba" providerId="LiveId" clId="{33BF49B6-07E1-DA4E-9D42-E6EB7C68726C}" dt="2024-01-17T08:37:52.860" v="2737" actId="478"/>
          <ac:spMkLst>
            <pc:docMk/>
            <pc:sldMk cId="2648517522" sldId="283"/>
            <ac:spMk id="37" creationId="{99A55EAD-FF84-B98E-AA95-D0CDBC90E327}"/>
          </ac:spMkLst>
        </pc:spChg>
        <pc:spChg chg="add del">
          <ac:chgData name="JY Zhang" userId="028756264d8c6cba" providerId="LiveId" clId="{33BF49B6-07E1-DA4E-9D42-E6EB7C68726C}" dt="2024-01-17T08:28:22.571" v="2608" actId="22"/>
          <ac:spMkLst>
            <pc:docMk/>
            <pc:sldMk cId="2648517522" sldId="283"/>
            <ac:spMk id="39" creationId="{33203E69-B49F-C4B8-8FAE-4C988C76389D}"/>
          </ac:spMkLst>
        </pc:spChg>
        <pc:spChg chg="add del mod">
          <ac:chgData name="JY Zhang" userId="028756264d8c6cba" providerId="LiveId" clId="{33BF49B6-07E1-DA4E-9D42-E6EB7C68726C}" dt="2024-01-17T08:37:57.312" v="2738" actId="21"/>
          <ac:spMkLst>
            <pc:docMk/>
            <pc:sldMk cId="2648517522" sldId="283"/>
            <ac:spMk id="41" creationId="{57CC89FF-2078-82D5-31DA-E569F2F3A59B}"/>
          </ac:spMkLst>
        </pc:spChg>
        <pc:spChg chg="add del mod">
          <ac:chgData name="JY Zhang" userId="028756264d8c6cba" providerId="LiveId" clId="{33BF49B6-07E1-DA4E-9D42-E6EB7C68726C}" dt="2024-01-24T02:45:03.922" v="3345" actId="21"/>
          <ac:spMkLst>
            <pc:docMk/>
            <pc:sldMk cId="2648517522" sldId="283"/>
            <ac:spMk id="43" creationId="{32717C91-8EAF-2609-5D55-F5953243400B}"/>
          </ac:spMkLst>
        </pc:spChg>
        <pc:cxnChg chg="add mod">
          <ac:chgData name="JY Zhang" userId="028756264d8c6cba" providerId="LiveId" clId="{33BF49B6-07E1-DA4E-9D42-E6EB7C68726C}" dt="2024-01-17T08:27:18.874" v="2598"/>
          <ac:cxnSpMkLst>
            <pc:docMk/>
            <pc:sldMk cId="2648517522" sldId="283"/>
            <ac:cxnSpMk id="18" creationId="{CFE7C724-D0FC-F5F1-3B12-2FA8A836E3D3}"/>
          </ac:cxnSpMkLst>
        </pc:cxnChg>
        <pc:cxnChg chg="add mod">
          <ac:chgData name="JY Zhang" userId="028756264d8c6cba" providerId="LiveId" clId="{33BF49B6-07E1-DA4E-9D42-E6EB7C68726C}" dt="2024-01-17T08:27:18.874" v="2598"/>
          <ac:cxnSpMkLst>
            <pc:docMk/>
            <pc:sldMk cId="2648517522" sldId="283"/>
            <ac:cxnSpMk id="19" creationId="{967238DB-7741-74FA-3D33-54CBCCCE38CE}"/>
          </ac:cxnSpMkLst>
        </pc:cxnChg>
        <pc:cxnChg chg="add mod">
          <ac:chgData name="JY Zhang" userId="028756264d8c6cba" providerId="LiveId" clId="{33BF49B6-07E1-DA4E-9D42-E6EB7C68726C}" dt="2024-01-17T08:27:18.874" v="2598"/>
          <ac:cxnSpMkLst>
            <pc:docMk/>
            <pc:sldMk cId="2648517522" sldId="283"/>
            <ac:cxnSpMk id="21" creationId="{DEA8B88F-4217-92DC-0EE0-E145957D953E}"/>
          </ac:cxnSpMkLst>
        </pc:cxnChg>
        <pc:cxnChg chg="add mod">
          <ac:chgData name="JY Zhang" userId="028756264d8c6cba" providerId="LiveId" clId="{33BF49B6-07E1-DA4E-9D42-E6EB7C68726C}" dt="2024-01-17T08:27:18.874" v="2598"/>
          <ac:cxnSpMkLst>
            <pc:docMk/>
            <pc:sldMk cId="2648517522" sldId="283"/>
            <ac:cxnSpMk id="22" creationId="{0082FC9D-05E5-E110-D282-C54608D7D78B}"/>
          </ac:cxnSpMkLst>
        </pc:cxnChg>
        <pc:cxnChg chg="add mod">
          <ac:chgData name="JY Zhang" userId="028756264d8c6cba" providerId="LiveId" clId="{33BF49B6-07E1-DA4E-9D42-E6EB7C68726C}" dt="2024-01-17T08:27:18.874" v="2598"/>
          <ac:cxnSpMkLst>
            <pc:docMk/>
            <pc:sldMk cId="2648517522" sldId="283"/>
            <ac:cxnSpMk id="30" creationId="{F0632E8C-FD24-9C63-793E-22CD798D64C5}"/>
          </ac:cxnSpMkLst>
        </pc:cxnChg>
        <pc:cxnChg chg="add mod">
          <ac:chgData name="JY Zhang" userId="028756264d8c6cba" providerId="LiveId" clId="{33BF49B6-07E1-DA4E-9D42-E6EB7C68726C}" dt="2024-01-17T08:27:18.874" v="2598"/>
          <ac:cxnSpMkLst>
            <pc:docMk/>
            <pc:sldMk cId="2648517522" sldId="283"/>
            <ac:cxnSpMk id="31" creationId="{87350A2A-FAA1-B0F7-19BE-4725E2DEBD46}"/>
          </ac:cxnSpMkLst>
        </pc:cxnChg>
      </pc:sldChg>
      <pc:sldChg chg="add ord">
        <pc:chgData name="JY Zhang" userId="028756264d8c6cba" providerId="LiveId" clId="{33BF49B6-07E1-DA4E-9D42-E6EB7C68726C}" dt="2024-01-24T02:38:07.174" v="3329" actId="20578"/>
        <pc:sldMkLst>
          <pc:docMk/>
          <pc:sldMk cId="218037124" sldId="284"/>
        </pc:sldMkLst>
      </pc:sldChg>
      <pc:sldChg chg="addSp delSp modSp new mod">
        <pc:chgData name="JY Zhang" userId="028756264d8c6cba" providerId="LiveId" clId="{33BF49B6-07E1-DA4E-9D42-E6EB7C68726C}" dt="2024-01-24T02:39:30.146" v="3343" actId="1076"/>
        <pc:sldMkLst>
          <pc:docMk/>
          <pc:sldMk cId="3861184257" sldId="285"/>
        </pc:sldMkLst>
        <pc:spChg chg="mod">
          <ac:chgData name="JY Zhang" userId="028756264d8c6cba" providerId="LiveId" clId="{33BF49B6-07E1-DA4E-9D42-E6EB7C68726C}" dt="2024-01-16T12:20:45.188" v="1718" actId="20577"/>
          <ac:spMkLst>
            <pc:docMk/>
            <pc:sldMk cId="3861184257" sldId="285"/>
            <ac:spMk id="2" creationId="{FFBB0FF7-7B91-EEB6-B09A-A67BF71488AF}"/>
          </ac:spMkLst>
        </pc:spChg>
        <pc:spChg chg="del">
          <ac:chgData name="JY Zhang" userId="028756264d8c6cba" providerId="LiveId" clId="{33BF49B6-07E1-DA4E-9D42-E6EB7C68726C}" dt="2024-01-16T12:30:29.708" v="1719"/>
          <ac:spMkLst>
            <pc:docMk/>
            <pc:sldMk cId="3861184257" sldId="285"/>
            <ac:spMk id="3" creationId="{18576BEA-6F08-6CCF-952A-6E06F2F885E8}"/>
          </ac:spMkLst>
        </pc:spChg>
        <pc:picChg chg="add mod">
          <ac:chgData name="JY Zhang" userId="028756264d8c6cba" providerId="LiveId" clId="{33BF49B6-07E1-DA4E-9D42-E6EB7C68726C}" dt="2024-01-24T02:39:27.439" v="3342" actId="14100"/>
          <ac:picMkLst>
            <pc:docMk/>
            <pc:sldMk cId="3861184257" sldId="285"/>
            <ac:picMk id="4" creationId="{843F8C21-849A-80CB-B665-6DAFBD0F53B5}"/>
          </ac:picMkLst>
        </pc:picChg>
        <pc:picChg chg="add mod">
          <ac:chgData name="JY Zhang" userId="028756264d8c6cba" providerId="LiveId" clId="{33BF49B6-07E1-DA4E-9D42-E6EB7C68726C}" dt="2024-01-24T02:39:30.146" v="3343" actId="1076"/>
          <ac:picMkLst>
            <pc:docMk/>
            <pc:sldMk cId="3861184257" sldId="285"/>
            <ac:picMk id="5" creationId="{2BB965FA-1473-26E9-B2B7-4E75796D7890}"/>
          </ac:picMkLst>
        </pc:picChg>
      </pc:sldChg>
      <pc:sldChg chg="addSp delSp modSp add mod modNotesTx">
        <pc:chgData name="JY Zhang" userId="028756264d8c6cba" providerId="LiveId" clId="{33BF49B6-07E1-DA4E-9D42-E6EB7C68726C}" dt="2024-01-25T12:54:43.649" v="4863" actId="1076"/>
        <pc:sldMkLst>
          <pc:docMk/>
          <pc:sldMk cId="3192708867" sldId="286"/>
        </pc:sldMkLst>
        <pc:spChg chg="add mod">
          <ac:chgData name="JY Zhang" userId="028756264d8c6cba" providerId="LiveId" clId="{33BF49B6-07E1-DA4E-9D42-E6EB7C68726C}" dt="2024-01-16T12:32:30.733" v="1738" actId="14100"/>
          <ac:spMkLst>
            <pc:docMk/>
            <pc:sldMk cId="3192708867" sldId="286"/>
            <ac:spMk id="3" creationId="{15A04120-6067-D160-7A35-D0AAFA3A08BF}"/>
          </ac:spMkLst>
        </pc:spChg>
        <pc:spChg chg="add mod">
          <ac:chgData name="JY Zhang" userId="028756264d8c6cba" providerId="LiveId" clId="{33BF49B6-07E1-DA4E-9D42-E6EB7C68726C}" dt="2024-01-25T04:24:05.872" v="4696" actId="1076"/>
          <ac:spMkLst>
            <pc:docMk/>
            <pc:sldMk cId="3192708867" sldId="286"/>
            <ac:spMk id="5" creationId="{EE9D1DDC-C280-F2A5-7A98-F2E22B470561}"/>
          </ac:spMkLst>
        </pc:spChg>
        <pc:spChg chg="add mod">
          <ac:chgData name="JY Zhang" userId="028756264d8c6cba" providerId="LiveId" clId="{33BF49B6-07E1-DA4E-9D42-E6EB7C68726C}" dt="2024-01-25T04:24:29.822" v="4702" actId="404"/>
          <ac:spMkLst>
            <pc:docMk/>
            <pc:sldMk cId="3192708867" sldId="286"/>
            <ac:spMk id="6" creationId="{ABE51D7F-F333-BCF1-BF2C-4CFE9012FA14}"/>
          </ac:spMkLst>
        </pc:spChg>
        <pc:spChg chg="add mod">
          <ac:chgData name="JY Zhang" userId="028756264d8c6cba" providerId="LiveId" clId="{33BF49B6-07E1-DA4E-9D42-E6EB7C68726C}" dt="2024-01-25T04:25:28.836" v="4795" actId="14100"/>
          <ac:spMkLst>
            <pc:docMk/>
            <pc:sldMk cId="3192708867" sldId="286"/>
            <ac:spMk id="7" creationId="{24E6CC0D-56C0-3749-F536-C423A83461F6}"/>
          </ac:spMkLst>
        </pc:spChg>
        <pc:spChg chg="add mod">
          <ac:chgData name="JY Zhang" userId="028756264d8c6cba" providerId="LiveId" clId="{33BF49B6-07E1-DA4E-9D42-E6EB7C68726C}" dt="2024-01-25T04:25:33.069" v="4796" actId="1076"/>
          <ac:spMkLst>
            <pc:docMk/>
            <pc:sldMk cId="3192708867" sldId="286"/>
            <ac:spMk id="8" creationId="{F8834F0C-D7FA-7FC4-B0AE-840CEA56EAE2}"/>
          </ac:spMkLst>
        </pc:spChg>
        <pc:spChg chg="add mod">
          <ac:chgData name="JY Zhang" userId="028756264d8c6cba" providerId="LiveId" clId="{33BF49B6-07E1-DA4E-9D42-E6EB7C68726C}" dt="2024-01-16T12:42:34.960" v="1895" actId="14100"/>
          <ac:spMkLst>
            <pc:docMk/>
            <pc:sldMk cId="3192708867" sldId="286"/>
            <ac:spMk id="10" creationId="{63C15BD3-F67A-D936-7708-3EB7F9674AEE}"/>
          </ac:spMkLst>
        </pc:spChg>
        <pc:spChg chg="add mod">
          <ac:chgData name="JY Zhang" userId="028756264d8c6cba" providerId="LiveId" clId="{33BF49B6-07E1-DA4E-9D42-E6EB7C68726C}" dt="2024-01-25T04:24:38.729" v="4706" actId="404"/>
          <ac:spMkLst>
            <pc:docMk/>
            <pc:sldMk cId="3192708867" sldId="286"/>
            <ac:spMk id="11" creationId="{410CA990-F7D0-36D6-F633-B6F962927615}"/>
          </ac:spMkLst>
        </pc:spChg>
        <pc:spChg chg="add mod">
          <ac:chgData name="JY Zhang" userId="028756264d8c6cba" providerId="LiveId" clId="{33BF49B6-07E1-DA4E-9D42-E6EB7C68726C}" dt="2024-01-25T04:24:25.702" v="4701" actId="1076"/>
          <ac:spMkLst>
            <pc:docMk/>
            <pc:sldMk cId="3192708867" sldId="286"/>
            <ac:spMk id="12" creationId="{983F8D21-C190-C752-F780-AB8EA28CD254}"/>
          </ac:spMkLst>
        </pc:spChg>
        <pc:spChg chg="add del mod">
          <ac:chgData name="JY Zhang" userId="028756264d8c6cba" providerId="LiveId" clId="{33BF49B6-07E1-DA4E-9D42-E6EB7C68726C}" dt="2024-01-16T12:41:12.059" v="1887"/>
          <ac:spMkLst>
            <pc:docMk/>
            <pc:sldMk cId="3192708867" sldId="286"/>
            <ac:spMk id="12" creationId="{B04BBB80-C89F-F42D-9F27-78096E02420D}"/>
          </ac:spMkLst>
        </pc:spChg>
        <pc:spChg chg="add mod">
          <ac:chgData name="JY Zhang" userId="028756264d8c6cba" providerId="LiveId" clId="{33BF49B6-07E1-DA4E-9D42-E6EB7C68726C}" dt="2024-01-16T12:42:27.983" v="1892" actId="14100"/>
          <ac:spMkLst>
            <pc:docMk/>
            <pc:sldMk cId="3192708867" sldId="286"/>
            <ac:spMk id="13" creationId="{8C3E2C6A-CC09-BD89-FABD-A7A0BD67FB8A}"/>
          </ac:spMkLst>
        </pc:spChg>
        <pc:spChg chg="add del mod">
          <ac:chgData name="JY Zhang" userId="028756264d8c6cba" providerId="LiveId" clId="{33BF49B6-07E1-DA4E-9D42-E6EB7C68726C}" dt="2024-01-16T12:42:31.725" v="1894"/>
          <ac:spMkLst>
            <pc:docMk/>
            <pc:sldMk cId="3192708867" sldId="286"/>
            <ac:spMk id="14" creationId="{7A4B0C91-8EC2-CCF7-275C-58C34F6E360B}"/>
          </ac:spMkLst>
        </pc:spChg>
        <pc:spChg chg="add mod">
          <ac:chgData name="JY Zhang" userId="028756264d8c6cba" providerId="LiveId" clId="{33BF49B6-07E1-DA4E-9D42-E6EB7C68726C}" dt="2024-01-25T04:25:20.595" v="4793" actId="20577"/>
          <ac:spMkLst>
            <pc:docMk/>
            <pc:sldMk cId="3192708867" sldId="286"/>
            <ac:spMk id="14" creationId="{ED041993-2CD1-4319-B05E-146CEF7F3C14}"/>
          </ac:spMkLst>
        </pc:spChg>
        <pc:spChg chg="add mod">
          <ac:chgData name="JY Zhang" userId="028756264d8c6cba" providerId="LiveId" clId="{33BF49B6-07E1-DA4E-9D42-E6EB7C68726C}" dt="2024-01-25T04:24:36.732" v="4705" actId="404"/>
          <ac:spMkLst>
            <pc:docMk/>
            <pc:sldMk cId="3192708867" sldId="286"/>
            <ac:spMk id="15" creationId="{5B1F4592-87A4-C21D-0A81-FECBE978B198}"/>
          </ac:spMkLst>
        </pc:spChg>
        <pc:spChg chg="add mod">
          <ac:chgData name="JY Zhang" userId="028756264d8c6cba" providerId="LiveId" clId="{33BF49B6-07E1-DA4E-9D42-E6EB7C68726C}" dt="2024-01-25T04:24:21.228" v="4699" actId="14100"/>
          <ac:spMkLst>
            <pc:docMk/>
            <pc:sldMk cId="3192708867" sldId="286"/>
            <ac:spMk id="16" creationId="{988776D9-4CA0-BD31-025A-A191BC34C20D}"/>
          </ac:spMkLst>
        </pc:spChg>
        <pc:spChg chg="add mod">
          <ac:chgData name="JY Zhang" userId="028756264d8c6cba" providerId="LiveId" clId="{33BF49B6-07E1-DA4E-9D42-E6EB7C68726C}" dt="2024-01-25T04:24:42.527" v="4707" actId="1076"/>
          <ac:spMkLst>
            <pc:docMk/>
            <pc:sldMk cId="3192708867" sldId="286"/>
            <ac:spMk id="17" creationId="{1C1FCFC5-1E3F-5E8C-5363-F49A26FDF2A4}"/>
          </ac:spMkLst>
        </pc:spChg>
        <pc:picChg chg="mod modCrop">
          <ac:chgData name="JY Zhang" userId="028756264d8c6cba" providerId="LiveId" clId="{33BF49B6-07E1-DA4E-9D42-E6EB7C68726C}" dt="2024-01-16T12:42:23.809" v="1890" actId="1076"/>
          <ac:picMkLst>
            <pc:docMk/>
            <pc:sldMk cId="3192708867" sldId="286"/>
            <ac:picMk id="4" creationId="{843F8C21-849A-80CB-B665-6DAFBD0F53B5}"/>
          </ac:picMkLst>
        </pc:picChg>
        <pc:picChg chg="del">
          <ac:chgData name="JY Zhang" userId="028756264d8c6cba" providerId="LiveId" clId="{33BF49B6-07E1-DA4E-9D42-E6EB7C68726C}" dt="2024-01-16T12:31:07.432" v="1727" actId="478"/>
          <ac:picMkLst>
            <pc:docMk/>
            <pc:sldMk cId="3192708867" sldId="286"/>
            <ac:picMk id="5" creationId="{2BB965FA-1473-26E9-B2B7-4E75796D7890}"/>
          </ac:picMkLst>
        </pc:picChg>
        <pc:picChg chg="add mod">
          <ac:chgData name="JY Zhang" userId="028756264d8c6cba" providerId="LiveId" clId="{33BF49B6-07E1-DA4E-9D42-E6EB7C68726C}" dt="2024-01-25T12:54:43.649" v="4863" actId="1076"/>
          <ac:picMkLst>
            <pc:docMk/>
            <pc:sldMk cId="3192708867" sldId="286"/>
            <ac:picMk id="9" creationId="{33F9EDE9-97E4-530B-9DF8-A575265B98D6}"/>
          </ac:picMkLst>
        </pc:picChg>
      </pc:sldChg>
      <pc:sldChg chg="addSp delSp modSp add mod ord">
        <pc:chgData name="JY Zhang" userId="028756264d8c6cba" providerId="LiveId" clId="{33BF49B6-07E1-DA4E-9D42-E6EB7C68726C}" dt="2024-01-24T02:36:41.043" v="3309" actId="20578"/>
        <pc:sldMkLst>
          <pc:docMk/>
          <pc:sldMk cId="293206752" sldId="287"/>
        </pc:sldMkLst>
        <pc:spChg chg="mod">
          <ac:chgData name="JY Zhang" userId="028756264d8c6cba" providerId="LiveId" clId="{33BF49B6-07E1-DA4E-9D42-E6EB7C68726C}" dt="2024-01-16T12:44:19.901" v="1983" actId="20577"/>
          <ac:spMkLst>
            <pc:docMk/>
            <pc:sldMk cId="293206752" sldId="287"/>
            <ac:spMk id="2" creationId="{FFBB0FF7-7B91-EEB6-B09A-A67BF71488AF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3" creationId="{15A04120-6067-D160-7A35-D0AAFA3A08BF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6" creationId="{ABE51D7F-F333-BCF1-BF2C-4CFE9012FA14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7" creationId="{24E6CC0D-56C0-3749-F536-C423A83461F6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8" creationId="{F8834F0C-D7FA-7FC4-B0AE-840CEA56EAE2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10" creationId="{63C15BD3-F67A-D936-7708-3EB7F9674AEE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11" creationId="{410CA990-F7D0-36D6-F633-B6F962927615}"/>
          </ac:spMkLst>
        </pc:spChg>
        <pc:spChg chg="add mod">
          <ac:chgData name="JY Zhang" userId="028756264d8c6cba" providerId="LiveId" clId="{33BF49B6-07E1-DA4E-9D42-E6EB7C68726C}" dt="2024-01-16T12:48:43.680" v="2132" actId="20577"/>
          <ac:spMkLst>
            <pc:docMk/>
            <pc:sldMk cId="293206752" sldId="287"/>
            <ac:spMk id="12" creationId="{3C940AE9-7030-9542-1647-8F5F9714E52B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13" creationId="{8C3E2C6A-CC09-BD89-FABD-A7A0BD67FB8A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15" creationId="{5B1F4592-87A4-C21D-0A81-FECBE978B198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16" creationId="{988776D9-4CA0-BD31-025A-A191BC34C20D}"/>
          </ac:spMkLst>
        </pc:spChg>
        <pc:spChg chg="del">
          <ac:chgData name="JY Zhang" userId="028756264d8c6cba" providerId="LiveId" clId="{33BF49B6-07E1-DA4E-9D42-E6EB7C68726C}" dt="2024-01-16T12:44:12.288" v="1958" actId="478"/>
          <ac:spMkLst>
            <pc:docMk/>
            <pc:sldMk cId="293206752" sldId="287"/>
            <ac:spMk id="17" creationId="{1C1FCFC5-1E3F-5E8C-5363-F49A26FDF2A4}"/>
          </ac:spMkLst>
        </pc:spChg>
        <pc:picChg chg="del">
          <ac:chgData name="JY Zhang" userId="028756264d8c6cba" providerId="LiveId" clId="{33BF49B6-07E1-DA4E-9D42-E6EB7C68726C}" dt="2024-01-16T12:44:12.288" v="1958" actId="478"/>
          <ac:picMkLst>
            <pc:docMk/>
            <pc:sldMk cId="293206752" sldId="287"/>
            <ac:picMk id="4" creationId="{843F8C21-849A-80CB-B665-6DAFBD0F53B5}"/>
          </ac:picMkLst>
        </pc:picChg>
        <pc:picChg chg="del">
          <ac:chgData name="JY Zhang" userId="028756264d8c6cba" providerId="LiveId" clId="{33BF49B6-07E1-DA4E-9D42-E6EB7C68726C}" dt="2024-01-16T12:44:13.369" v="1959" actId="478"/>
          <ac:picMkLst>
            <pc:docMk/>
            <pc:sldMk cId="293206752" sldId="287"/>
            <ac:picMk id="9" creationId="{33F9EDE9-97E4-530B-9DF8-A575265B98D6}"/>
          </ac:picMkLst>
        </pc:picChg>
        <pc:picChg chg="add mod">
          <ac:chgData name="JY Zhang" userId="028756264d8c6cba" providerId="LiveId" clId="{33BF49B6-07E1-DA4E-9D42-E6EB7C68726C}" dt="2024-01-16T12:48:05.263" v="2059" actId="1076"/>
          <ac:picMkLst>
            <pc:docMk/>
            <pc:sldMk cId="293206752" sldId="287"/>
            <ac:picMk id="14" creationId="{15C61FA3-2C2E-2D32-AA7C-6DD13503172C}"/>
          </ac:picMkLst>
        </pc:picChg>
        <pc:picChg chg="add mod modCrop">
          <ac:chgData name="JY Zhang" userId="028756264d8c6cba" providerId="LiveId" clId="{33BF49B6-07E1-DA4E-9D42-E6EB7C68726C}" dt="2024-01-16T12:48:07.215" v="2060" actId="1076"/>
          <ac:picMkLst>
            <pc:docMk/>
            <pc:sldMk cId="293206752" sldId="287"/>
            <ac:picMk id="18" creationId="{3CFF6FC7-EB32-076C-DD51-84CE2DE1C821}"/>
          </ac:picMkLst>
        </pc:picChg>
      </pc:sldChg>
      <pc:sldChg chg="addSp delSp modSp new mod">
        <pc:chgData name="JY Zhang" userId="028756264d8c6cba" providerId="LiveId" clId="{33BF49B6-07E1-DA4E-9D42-E6EB7C68726C}" dt="2024-01-17T08:13:22.743" v="2497" actId="1076"/>
        <pc:sldMkLst>
          <pc:docMk/>
          <pc:sldMk cId="4122216098" sldId="288"/>
        </pc:sldMkLst>
        <pc:spChg chg="mod">
          <ac:chgData name="JY Zhang" userId="028756264d8c6cba" providerId="LiveId" clId="{33BF49B6-07E1-DA4E-9D42-E6EB7C68726C}" dt="2024-01-17T08:09:51.578" v="2494" actId="20577"/>
          <ac:spMkLst>
            <pc:docMk/>
            <pc:sldMk cId="4122216098" sldId="288"/>
            <ac:spMk id="2" creationId="{ABCE3211-3265-F530-7A29-7800502F0984}"/>
          </ac:spMkLst>
        </pc:spChg>
        <pc:spChg chg="del">
          <ac:chgData name="JY Zhang" userId="028756264d8c6cba" providerId="LiveId" clId="{33BF49B6-07E1-DA4E-9D42-E6EB7C68726C}" dt="2024-01-17T08:13:18.426" v="2495"/>
          <ac:spMkLst>
            <pc:docMk/>
            <pc:sldMk cId="4122216098" sldId="288"/>
            <ac:spMk id="3" creationId="{F974F2DA-8347-E5A3-25F9-976BFAB8A226}"/>
          </ac:spMkLst>
        </pc:spChg>
        <pc:picChg chg="add mod">
          <ac:chgData name="JY Zhang" userId="028756264d8c6cba" providerId="LiveId" clId="{33BF49B6-07E1-DA4E-9D42-E6EB7C68726C}" dt="2024-01-17T08:13:22.743" v="2497" actId="1076"/>
          <ac:picMkLst>
            <pc:docMk/>
            <pc:sldMk cId="4122216098" sldId="288"/>
            <ac:picMk id="1026" creationId="{156A9C97-553F-DE23-FA24-D159D23AD1DC}"/>
          </ac:picMkLst>
        </pc:picChg>
      </pc:sldChg>
      <pc:sldChg chg="addSp delSp modSp new mod">
        <pc:chgData name="JY Zhang" userId="028756264d8c6cba" providerId="LiveId" clId="{33BF49B6-07E1-DA4E-9D42-E6EB7C68726C}" dt="2024-01-17T08:25:03.377" v="2579" actId="1076"/>
        <pc:sldMkLst>
          <pc:docMk/>
          <pc:sldMk cId="1981985038" sldId="289"/>
        </pc:sldMkLst>
        <pc:spChg chg="mod">
          <ac:chgData name="JY Zhang" userId="028756264d8c6cba" providerId="LiveId" clId="{33BF49B6-07E1-DA4E-9D42-E6EB7C68726C}" dt="2024-01-17T08:23:39.515" v="2546" actId="5793"/>
          <ac:spMkLst>
            <pc:docMk/>
            <pc:sldMk cId="1981985038" sldId="289"/>
            <ac:spMk id="2" creationId="{38F6D67F-7DB2-11AA-70FF-0F298F983024}"/>
          </ac:spMkLst>
        </pc:spChg>
        <pc:spChg chg="del mod">
          <ac:chgData name="JY Zhang" userId="028756264d8c6cba" providerId="LiveId" clId="{33BF49B6-07E1-DA4E-9D42-E6EB7C68726C}" dt="2024-01-17T08:23:43.949" v="2549"/>
          <ac:spMkLst>
            <pc:docMk/>
            <pc:sldMk cId="1981985038" sldId="289"/>
            <ac:spMk id="3" creationId="{E3962FC5-8111-490D-D366-DB63BD35AD17}"/>
          </ac:spMkLst>
        </pc:spChg>
        <pc:spChg chg="add mod">
          <ac:chgData name="JY Zhang" userId="028756264d8c6cba" providerId="LiveId" clId="{33BF49B6-07E1-DA4E-9D42-E6EB7C68726C}" dt="2024-01-17T08:25:03.377" v="2579" actId="1076"/>
          <ac:spMkLst>
            <pc:docMk/>
            <pc:sldMk cId="1981985038" sldId="289"/>
            <ac:spMk id="8" creationId="{0171BEF9-9AEC-B35B-80CD-F58FEA8DA056}"/>
          </ac:spMkLst>
        </pc:spChg>
        <pc:picChg chg="add mod">
          <ac:chgData name="JY Zhang" userId="028756264d8c6cba" providerId="LiveId" clId="{33BF49B6-07E1-DA4E-9D42-E6EB7C68726C}" dt="2024-01-17T08:23:55.362" v="2553" actId="1076"/>
          <ac:picMkLst>
            <pc:docMk/>
            <pc:sldMk cId="1981985038" sldId="289"/>
            <ac:picMk id="5" creationId="{748BF0EA-0974-5CD2-ADFB-0C92942AA935}"/>
          </ac:picMkLst>
        </pc:picChg>
        <pc:picChg chg="add mod">
          <ac:chgData name="JY Zhang" userId="028756264d8c6cba" providerId="LiveId" clId="{33BF49B6-07E1-DA4E-9D42-E6EB7C68726C}" dt="2024-01-17T08:23:51.483" v="2552"/>
          <ac:picMkLst>
            <pc:docMk/>
            <pc:sldMk cId="1981985038" sldId="289"/>
            <ac:picMk id="6" creationId="{00C68ED5-99F7-EE02-DFA9-09D1D95DDDC3}"/>
          </ac:picMkLst>
        </pc:picChg>
      </pc:sldChg>
      <pc:sldChg chg="addSp modSp new mod">
        <pc:chgData name="JY Zhang" userId="028756264d8c6cba" providerId="LiveId" clId="{33BF49B6-07E1-DA4E-9D42-E6EB7C68726C}" dt="2024-01-25T12:55:57.231" v="4891" actId="1035"/>
        <pc:sldMkLst>
          <pc:docMk/>
          <pc:sldMk cId="295513721" sldId="290"/>
        </pc:sldMkLst>
        <pc:spChg chg="mod">
          <ac:chgData name="JY Zhang" userId="028756264d8c6cba" providerId="LiveId" clId="{33BF49B6-07E1-DA4E-9D42-E6EB7C68726C}" dt="2024-01-17T08:26:12.008" v="2586" actId="20577"/>
          <ac:spMkLst>
            <pc:docMk/>
            <pc:sldMk cId="295513721" sldId="290"/>
            <ac:spMk id="2" creationId="{B5594647-D469-82AF-E5B1-8AFEF500997D}"/>
          </ac:spMkLst>
        </pc:spChg>
        <pc:spChg chg="mod">
          <ac:chgData name="JY Zhang" userId="028756264d8c6cba" providerId="LiveId" clId="{33BF49B6-07E1-DA4E-9D42-E6EB7C68726C}" dt="2024-01-25T12:55:48.554" v="4888" actId="14100"/>
          <ac:spMkLst>
            <pc:docMk/>
            <pc:sldMk cId="295513721" sldId="290"/>
            <ac:spMk id="3" creationId="{F2810BB1-52A3-5C59-988D-F5613DC2D461}"/>
          </ac:spMkLst>
        </pc:spChg>
        <pc:spChg chg="add mod">
          <ac:chgData name="JY Zhang" userId="028756264d8c6cba" providerId="LiveId" clId="{33BF49B6-07E1-DA4E-9D42-E6EB7C68726C}" dt="2024-01-25T03:52:08.117" v="4620" actId="14100"/>
          <ac:spMkLst>
            <pc:docMk/>
            <pc:sldMk cId="295513721" sldId="290"/>
            <ac:spMk id="5" creationId="{E5548099-9EFB-7620-7A19-8B2DBD9D33C7}"/>
          </ac:spMkLst>
        </pc:spChg>
        <pc:picChg chg="add mod">
          <ac:chgData name="JY Zhang" userId="028756264d8c6cba" providerId="LiveId" clId="{33BF49B6-07E1-DA4E-9D42-E6EB7C68726C}" dt="2024-01-25T12:55:57.231" v="4891" actId="1035"/>
          <ac:picMkLst>
            <pc:docMk/>
            <pc:sldMk cId="295513721" sldId="290"/>
            <ac:picMk id="4" creationId="{8450ED75-82F0-3971-D6A5-E8F8A424C90F}"/>
          </ac:picMkLst>
        </pc:picChg>
      </pc:sldChg>
      <pc:sldChg chg="addSp delSp modSp new mod modNotesTx">
        <pc:chgData name="JY Zhang" userId="028756264d8c6cba" providerId="LiveId" clId="{33BF49B6-07E1-DA4E-9D42-E6EB7C68726C}" dt="2024-01-17T08:37:40.782" v="2733" actId="1076"/>
        <pc:sldMkLst>
          <pc:docMk/>
          <pc:sldMk cId="269088728" sldId="291"/>
        </pc:sldMkLst>
        <pc:spChg chg="mod">
          <ac:chgData name="JY Zhang" userId="028756264d8c6cba" providerId="LiveId" clId="{33BF49B6-07E1-DA4E-9D42-E6EB7C68726C}" dt="2024-01-17T08:30:05.795" v="2650" actId="20577"/>
          <ac:spMkLst>
            <pc:docMk/>
            <pc:sldMk cId="269088728" sldId="291"/>
            <ac:spMk id="2" creationId="{538C6E8B-AF45-6246-C3B4-5D449E520344}"/>
          </ac:spMkLst>
        </pc:spChg>
        <pc:spChg chg="del mod">
          <ac:chgData name="JY Zhang" userId="028756264d8c6cba" providerId="LiveId" clId="{33BF49B6-07E1-DA4E-9D42-E6EB7C68726C}" dt="2024-01-17T08:30:07.931" v="2651"/>
          <ac:spMkLst>
            <pc:docMk/>
            <pc:sldMk cId="269088728" sldId="291"/>
            <ac:spMk id="3" creationId="{E8DA52DD-500F-146E-C17C-760A1232CC83}"/>
          </ac:spMkLst>
        </pc:spChg>
        <pc:spChg chg="add mod">
          <ac:chgData name="JY Zhang" userId="028756264d8c6cba" providerId="LiveId" clId="{33BF49B6-07E1-DA4E-9D42-E6EB7C68726C}" dt="2024-01-17T08:37:40.782" v="2733" actId="1076"/>
          <ac:spMkLst>
            <pc:docMk/>
            <pc:sldMk cId="269088728" sldId="291"/>
            <ac:spMk id="8" creationId="{2683F055-A583-2BFC-8445-3E52F34E398C}"/>
          </ac:spMkLst>
        </pc:spChg>
        <pc:picChg chg="add mod">
          <ac:chgData name="JY Zhang" userId="028756264d8c6cba" providerId="LiveId" clId="{33BF49B6-07E1-DA4E-9D42-E6EB7C68726C}" dt="2024-01-17T08:32:17.060" v="2674" actId="1076"/>
          <ac:picMkLst>
            <pc:docMk/>
            <pc:sldMk cId="269088728" sldId="291"/>
            <ac:picMk id="4" creationId="{AA4D3F7F-7B16-2CB4-C6D0-698276DF2E76}"/>
          </ac:picMkLst>
        </pc:picChg>
        <pc:picChg chg="add mod">
          <ac:chgData name="JY Zhang" userId="028756264d8c6cba" providerId="LiveId" clId="{33BF49B6-07E1-DA4E-9D42-E6EB7C68726C}" dt="2024-01-17T08:32:17.060" v="2674" actId="1076"/>
          <ac:picMkLst>
            <pc:docMk/>
            <pc:sldMk cId="269088728" sldId="291"/>
            <ac:picMk id="5" creationId="{150B8E98-88F3-4492-6C2A-F24F1450AACF}"/>
          </ac:picMkLst>
        </pc:picChg>
        <pc:picChg chg="add mod">
          <ac:chgData name="JY Zhang" userId="028756264d8c6cba" providerId="LiveId" clId="{33BF49B6-07E1-DA4E-9D42-E6EB7C68726C}" dt="2024-01-17T08:32:17.060" v="2674" actId="1076"/>
          <ac:picMkLst>
            <pc:docMk/>
            <pc:sldMk cId="269088728" sldId="291"/>
            <ac:picMk id="6" creationId="{0F0F6730-5059-F45A-2A93-32A6C6A664AF}"/>
          </ac:picMkLst>
        </pc:picChg>
        <pc:picChg chg="add mod">
          <ac:chgData name="JY Zhang" userId="028756264d8c6cba" providerId="LiveId" clId="{33BF49B6-07E1-DA4E-9D42-E6EB7C68726C}" dt="2024-01-17T08:32:17.060" v="2674" actId="1076"/>
          <ac:picMkLst>
            <pc:docMk/>
            <pc:sldMk cId="269088728" sldId="291"/>
            <ac:picMk id="7" creationId="{A910221B-0C02-86D1-2929-3138661D2EDF}"/>
          </ac:picMkLst>
        </pc:picChg>
      </pc:sldChg>
      <pc:sldChg chg="add del">
        <pc:chgData name="JY Zhang" userId="028756264d8c6cba" providerId="LiveId" clId="{33BF49B6-07E1-DA4E-9D42-E6EB7C68726C}" dt="2024-01-17T08:29:04.094" v="2614"/>
        <pc:sldMkLst>
          <pc:docMk/>
          <pc:sldMk cId="1000748839" sldId="291"/>
        </pc:sldMkLst>
      </pc:sldChg>
      <pc:sldChg chg="addSp delSp modSp add mod modNotesTx">
        <pc:chgData name="JY Zhang" userId="028756264d8c6cba" providerId="LiveId" clId="{33BF49B6-07E1-DA4E-9D42-E6EB7C68726C}" dt="2024-01-17T08:37:50.036" v="2736" actId="1076"/>
        <pc:sldMkLst>
          <pc:docMk/>
          <pc:sldMk cId="1907497364" sldId="292"/>
        </pc:sldMkLst>
        <pc:spChg chg="mod">
          <ac:chgData name="JY Zhang" userId="028756264d8c6cba" providerId="LiveId" clId="{33BF49B6-07E1-DA4E-9D42-E6EB7C68726C}" dt="2024-01-17T08:35:21.743" v="2704" actId="20577"/>
          <ac:spMkLst>
            <pc:docMk/>
            <pc:sldMk cId="1907497364" sldId="292"/>
            <ac:spMk id="2" creationId="{538C6E8B-AF45-6246-C3B4-5D449E520344}"/>
          </ac:spMkLst>
        </pc:spChg>
        <pc:spChg chg="add del mod">
          <ac:chgData name="JY Zhang" userId="028756264d8c6cba" providerId="LiveId" clId="{33BF49B6-07E1-DA4E-9D42-E6EB7C68726C}" dt="2024-01-17T08:33:18.801" v="2683" actId="478"/>
          <ac:spMkLst>
            <pc:docMk/>
            <pc:sldMk cId="1907497364" sldId="292"/>
            <ac:spMk id="9" creationId="{480BB74C-5848-CDE9-0EAA-144332062C1B}"/>
          </ac:spMkLst>
        </pc:spChg>
        <pc:spChg chg="add mod">
          <ac:chgData name="JY Zhang" userId="028756264d8c6cba" providerId="LiveId" clId="{33BF49B6-07E1-DA4E-9D42-E6EB7C68726C}" dt="2024-01-17T08:37:50.036" v="2736" actId="1076"/>
          <ac:spMkLst>
            <pc:docMk/>
            <pc:sldMk cId="1907497364" sldId="292"/>
            <ac:spMk id="12" creationId="{07104FA4-2E98-F49C-71F4-DE0C0369041C}"/>
          </ac:spMkLst>
        </pc:spChg>
        <pc:picChg chg="add mod">
          <ac:chgData name="JY Zhang" userId="028756264d8c6cba" providerId="LiveId" clId="{33BF49B6-07E1-DA4E-9D42-E6EB7C68726C}" dt="2024-01-17T08:32:46.938" v="2680" actId="1076"/>
          <ac:picMkLst>
            <pc:docMk/>
            <pc:sldMk cId="1907497364" sldId="292"/>
            <ac:picMk id="3" creationId="{A1603413-1C0B-7199-8D30-2C7FEAEA32E2}"/>
          </ac:picMkLst>
        </pc:picChg>
        <pc:picChg chg="del">
          <ac:chgData name="JY Zhang" userId="028756264d8c6cba" providerId="LiveId" clId="{33BF49B6-07E1-DA4E-9D42-E6EB7C68726C}" dt="2024-01-17T08:33:14.594" v="2682" actId="478"/>
          <ac:picMkLst>
            <pc:docMk/>
            <pc:sldMk cId="1907497364" sldId="292"/>
            <ac:picMk id="4" creationId="{AA4D3F7F-7B16-2CB4-C6D0-698276DF2E76}"/>
          </ac:picMkLst>
        </pc:picChg>
        <pc:picChg chg="del">
          <ac:chgData name="JY Zhang" userId="028756264d8c6cba" providerId="LiveId" clId="{33BF49B6-07E1-DA4E-9D42-E6EB7C68726C}" dt="2024-01-17T08:33:20.374" v="2685" actId="478"/>
          <ac:picMkLst>
            <pc:docMk/>
            <pc:sldMk cId="1907497364" sldId="292"/>
            <ac:picMk id="5" creationId="{150B8E98-88F3-4492-6C2A-F24F1450AACF}"/>
          </ac:picMkLst>
        </pc:picChg>
        <pc:picChg chg="del">
          <ac:chgData name="JY Zhang" userId="028756264d8c6cba" providerId="LiveId" clId="{33BF49B6-07E1-DA4E-9D42-E6EB7C68726C}" dt="2024-01-17T08:33:19.605" v="2684" actId="478"/>
          <ac:picMkLst>
            <pc:docMk/>
            <pc:sldMk cId="1907497364" sldId="292"/>
            <ac:picMk id="6" creationId="{0F0F6730-5059-F45A-2A93-32A6C6A664AF}"/>
          </ac:picMkLst>
        </pc:picChg>
        <pc:picChg chg="del">
          <ac:chgData name="JY Zhang" userId="028756264d8c6cba" providerId="LiveId" clId="{33BF49B6-07E1-DA4E-9D42-E6EB7C68726C}" dt="2024-01-17T08:32:45.066" v="2679" actId="478"/>
          <ac:picMkLst>
            <pc:docMk/>
            <pc:sldMk cId="1907497364" sldId="292"/>
            <ac:picMk id="7" creationId="{A910221B-0C02-86D1-2929-3138661D2EDF}"/>
          </ac:picMkLst>
        </pc:picChg>
        <pc:picChg chg="add mod">
          <ac:chgData name="JY Zhang" userId="028756264d8c6cba" providerId="LiveId" clId="{33BF49B6-07E1-DA4E-9D42-E6EB7C68726C}" dt="2024-01-17T08:34:03.271" v="2689" actId="1076"/>
          <ac:picMkLst>
            <pc:docMk/>
            <pc:sldMk cId="1907497364" sldId="292"/>
            <ac:picMk id="10" creationId="{71B03E3A-6F9E-BDB3-60E6-B6677D19AB9F}"/>
          </ac:picMkLst>
        </pc:picChg>
        <pc:picChg chg="add mod">
          <ac:chgData name="JY Zhang" userId="028756264d8c6cba" providerId="LiveId" clId="{33BF49B6-07E1-DA4E-9D42-E6EB7C68726C}" dt="2024-01-17T08:35:06.646" v="2693" actId="14100"/>
          <ac:picMkLst>
            <pc:docMk/>
            <pc:sldMk cId="1907497364" sldId="292"/>
            <ac:picMk id="11" creationId="{517A9BB7-525C-7BE1-747A-66C3FCC43473}"/>
          </ac:picMkLst>
        </pc:picChg>
      </pc:sldChg>
      <pc:sldChg chg="add del">
        <pc:chgData name="JY Zhang" userId="028756264d8c6cba" providerId="LiveId" clId="{33BF49B6-07E1-DA4E-9D42-E6EB7C68726C}" dt="2024-01-17T08:31:40.369" v="2663"/>
        <pc:sldMkLst>
          <pc:docMk/>
          <pc:sldMk cId="2539260136" sldId="292"/>
        </pc:sldMkLst>
      </pc:sldChg>
      <pc:sldChg chg="addSp delSp modSp add mod modNotesTx">
        <pc:chgData name="JY Zhang" userId="028756264d8c6cba" providerId="LiveId" clId="{33BF49B6-07E1-DA4E-9D42-E6EB7C68726C}" dt="2024-01-17T08:38:02.022" v="2740" actId="1076"/>
        <pc:sldMkLst>
          <pc:docMk/>
          <pc:sldMk cId="688533376" sldId="293"/>
        </pc:sldMkLst>
        <pc:spChg chg="mod">
          <ac:chgData name="JY Zhang" userId="028756264d8c6cba" providerId="LiveId" clId="{33BF49B6-07E1-DA4E-9D42-E6EB7C68726C}" dt="2024-01-17T08:35:53.015" v="2723" actId="20577"/>
          <ac:spMkLst>
            <pc:docMk/>
            <pc:sldMk cId="688533376" sldId="293"/>
            <ac:spMk id="2" creationId="{538C6E8B-AF45-6246-C3B4-5D449E520344}"/>
          </ac:spMkLst>
        </pc:spChg>
        <pc:spChg chg="add mod">
          <ac:chgData name="JY Zhang" userId="028756264d8c6cba" providerId="LiveId" clId="{33BF49B6-07E1-DA4E-9D42-E6EB7C68726C}" dt="2024-01-17T08:38:02.022" v="2740" actId="1076"/>
          <ac:spMkLst>
            <pc:docMk/>
            <pc:sldMk cId="688533376" sldId="293"/>
            <ac:spMk id="7" creationId="{BC9C9FDE-80D2-AB76-E27E-052FBB6B6420}"/>
          </ac:spMkLst>
        </pc:spChg>
        <pc:picChg chg="del">
          <ac:chgData name="JY Zhang" userId="028756264d8c6cba" providerId="LiveId" clId="{33BF49B6-07E1-DA4E-9D42-E6EB7C68726C}" dt="2024-01-17T08:35:31.153" v="2706" actId="478"/>
          <ac:picMkLst>
            <pc:docMk/>
            <pc:sldMk cId="688533376" sldId="293"/>
            <ac:picMk id="3" creationId="{A1603413-1C0B-7199-8D30-2C7FEAEA32E2}"/>
          </ac:picMkLst>
        </pc:picChg>
        <pc:picChg chg="add mod">
          <ac:chgData name="JY Zhang" userId="028756264d8c6cba" providerId="LiveId" clId="{33BF49B6-07E1-DA4E-9D42-E6EB7C68726C}" dt="2024-01-17T08:35:39.552" v="2709" actId="1076"/>
          <ac:picMkLst>
            <pc:docMk/>
            <pc:sldMk cId="688533376" sldId="293"/>
            <ac:picMk id="4" creationId="{4FF25B3E-51EB-147A-ACFD-A69C56AD2C9C}"/>
          </ac:picMkLst>
        </pc:picChg>
        <pc:picChg chg="add mod">
          <ac:chgData name="JY Zhang" userId="028756264d8c6cba" providerId="LiveId" clId="{33BF49B6-07E1-DA4E-9D42-E6EB7C68726C}" dt="2024-01-17T08:36:42.900" v="2728" actId="14100"/>
          <ac:picMkLst>
            <pc:docMk/>
            <pc:sldMk cId="688533376" sldId="293"/>
            <ac:picMk id="5" creationId="{4C922482-BCF6-80EF-6B5A-8CFC7EE20589}"/>
          </ac:picMkLst>
        </pc:picChg>
        <pc:picChg chg="add mod">
          <ac:chgData name="JY Zhang" userId="028756264d8c6cba" providerId="LiveId" clId="{33BF49B6-07E1-DA4E-9D42-E6EB7C68726C}" dt="2024-01-17T08:37:25.411" v="2731" actId="14100"/>
          <ac:picMkLst>
            <pc:docMk/>
            <pc:sldMk cId="688533376" sldId="293"/>
            <ac:picMk id="6" creationId="{3CD25EE1-B96C-2C6D-B0F6-092348A12A9D}"/>
          </ac:picMkLst>
        </pc:picChg>
        <pc:picChg chg="del">
          <ac:chgData name="JY Zhang" userId="028756264d8c6cba" providerId="LiveId" clId="{33BF49B6-07E1-DA4E-9D42-E6EB7C68726C}" dt="2024-01-17T08:35:56.488" v="2724" actId="478"/>
          <ac:picMkLst>
            <pc:docMk/>
            <pc:sldMk cId="688533376" sldId="293"/>
            <ac:picMk id="10" creationId="{71B03E3A-6F9E-BDB3-60E6-B6677D19AB9F}"/>
          </ac:picMkLst>
        </pc:picChg>
        <pc:picChg chg="del">
          <ac:chgData name="JY Zhang" userId="028756264d8c6cba" providerId="LiveId" clId="{33BF49B6-07E1-DA4E-9D42-E6EB7C68726C}" dt="2024-01-17T08:35:57.390" v="2725" actId="478"/>
          <ac:picMkLst>
            <pc:docMk/>
            <pc:sldMk cId="688533376" sldId="293"/>
            <ac:picMk id="11" creationId="{517A9BB7-525C-7BE1-747A-66C3FCC43473}"/>
          </ac:picMkLst>
        </pc:picChg>
      </pc:sldChg>
      <pc:sldChg chg="addSp delSp modSp add mod">
        <pc:chgData name="JY Zhang" userId="028756264d8c6cba" providerId="LiveId" clId="{33BF49B6-07E1-DA4E-9D42-E6EB7C68726C}" dt="2024-01-17T08:57:41.979" v="2924" actId="1076"/>
        <pc:sldMkLst>
          <pc:docMk/>
          <pc:sldMk cId="2220287611" sldId="294"/>
        </pc:sldMkLst>
        <pc:spChg chg="mod">
          <ac:chgData name="JY Zhang" userId="028756264d8c6cba" providerId="LiveId" clId="{33BF49B6-07E1-DA4E-9D42-E6EB7C68726C}" dt="2024-01-17T08:39:25.593" v="2760" actId="20577"/>
          <ac:spMkLst>
            <pc:docMk/>
            <pc:sldMk cId="2220287611" sldId="294"/>
            <ac:spMk id="2" creationId="{538C6E8B-AF45-6246-C3B4-5D449E520344}"/>
          </ac:spMkLst>
        </pc:spChg>
        <pc:spChg chg="del">
          <ac:chgData name="JY Zhang" userId="028756264d8c6cba" providerId="LiveId" clId="{33BF49B6-07E1-DA4E-9D42-E6EB7C68726C}" dt="2024-01-17T08:39:13.685" v="2744" actId="478"/>
          <ac:spMkLst>
            <pc:docMk/>
            <pc:sldMk cId="2220287611" sldId="294"/>
            <ac:spMk id="7" creationId="{BC9C9FDE-80D2-AB76-E27E-052FBB6B6420}"/>
          </ac:spMkLst>
        </pc:spChg>
        <pc:spChg chg="add mod">
          <ac:chgData name="JY Zhang" userId="028756264d8c6cba" providerId="LiveId" clId="{33BF49B6-07E1-DA4E-9D42-E6EB7C68726C}" dt="2024-01-17T08:39:17.350" v="2746" actId="1076"/>
          <ac:spMkLst>
            <pc:docMk/>
            <pc:sldMk cId="2220287611" sldId="294"/>
            <ac:spMk id="8" creationId="{A528129F-849A-2408-879F-2F5B4F8EF268}"/>
          </ac:spMkLst>
        </pc:spChg>
        <pc:spChg chg="add mod">
          <ac:chgData name="JY Zhang" userId="028756264d8c6cba" providerId="LiveId" clId="{33BF49B6-07E1-DA4E-9D42-E6EB7C68726C}" dt="2024-01-17T08:57:41.979" v="2924" actId="1076"/>
          <ac:spMkLst>
            <pc:docMk/>
            <pc:sldMk cId="2220287611" sldId="294"/>
            <ac:spMk id="12" creationId="{223C82FF-0428-4D8D-921A-665C41FE6255}"/>
          </ac:spMkLst>
        </pc:spChg>
        <pc:picChg chg="del mod modCrop">
          <ac:chgData name="JY Zhang" userId="028756264d8c6cba" providerId="LiveId" clId="{33BF49B6-07E1-DA4E-9D42-E6EB7C68726C}" dt="2024-01-17T08:41:51.578" v="2773" actId="478"/>
          <ac:picMkLst>
            <pc:docMk/>
            <pc:sldMk cId="2220287611" sldId="294"/>
            <ac:picMk id="4" creationId="{4FF25B3E-51EB-147A-ACFD-A69C56AD2C9C}"/>
          </ac:picMkLst>
        </pc:picChg>
        <pc:picChg chg="del">
          <ac:chgData name="JY Zhang" userId="028756264d8c6cba" providerId="LiveId" clId="{33BF49B6-07E1-DA4E-9D42-E6EB7C68726C}" dt="2024-01-17T08:39:18.281" v="2747" actId="478"/>
          <ac:picMkLst>
            <pc:docMk/>
            <pc:sldMk cId="2220287611" sldId="294"/>
            <ac:picMk id="5" creationId="{4C922482-BCF6-80EF-6B5A-8CFC7EE20589}"/>
          </ac:picMkLst>
        </pc:picChg>
        <pc:picChg chg="del">
          <ac:chgData name="JY Zhang" userId="028756264d8c6cba" providerId="LiveId" clId="{33BF49B6-07E1-DA4E-9D42-E6EB7C68726C}" dt="2024-01-17T08:39:19.089" v="2748" actId="478"/>
          <ac:picMkLst>
            <pc:docMk/>
            <pc:sldMk cId="2220287611" sldId="294"/>
            <ac:picMk id="6" creationId="{3CD25EE1-B96C-2C6D-B0F6-092348A12A9D}"/>
          </ac:picMkLst>
        </pc:picChg>
        <pc:picChg chg="add mod">
          <ac:chgData name="JY Zhang" userId="028756264d8c6cba" providerId="LiveId" clId="{33BF49B6-07E1-DA4E-9D42-E6EB7C68726C}" dt="2024-01-17T08:41:56.779" v="2777" actId="1076"/>
          <ac:picMkLst>
            <pc:docMk/>
            <pc:sldMk cId="2220287611" sldId="294"/>
            <ac:picMk id="9" creationId="{C79B1D95-C6C8-094D-E1A6-7DC3D7ADB8C0}"/>
          </ac:picMkLst>
        </pc:picChg>
        <pc:picChg chg="add mod">
          <ac:chgData name="JY Zhang" userId="028756264d8c6cba" providerId="LiveId" clId="{33BF49B6-07E1-DA4E-9D42-E6EB7C68726C}" dt="2024-01-17T08:41:59.282" v="2778" actId="1076"/>
          <ac:picMkLst>
            <pc:docMk/>
            <pc:sldMk cId="2220287611" sldId="294"/>
            <ac:picMk id="10" creationId="{9E4775CF-F08D-E7FA-C924-0E92D1DD4E14}"/>
          </ac:picMkLst>
        </pc:picChg>
        <pc:picChg chg="add mod">
          <ac:chgData name="JY Zhang" userId="028756264d8c6cba" providerId="LiveId" clId="{33BF49B6-07E1-DA4E-9D42-E6EB7C68726C}" dt="2024-01-17T08:41:54.416" v="2775" actId="1076"/>
          <ac:picMkLst>
            <pc:docMk/>
            <pc:sldMk cId="2220287611" sldId="294"/>
            <ac:picMk id="11" creationId="{82A1DD13-E97F-5747-BE03-50B055CAB944}"/>
          </ac:picMkLst>
        </pc:picChg>
      </pc:sldChg>
      <pc:sldChg chg="addSp delSp modSp new mod ord">
        <pc:chgData name="JY Zhang" userId="028756264d8c6cba" providerId="LiveId" clId="{33BF49B6-07E1-DA4E-9D42-E6EB7C68726C}" dt="2024-01-24T02:47:47.471" v="3347" actId="20578"/>
        <pc:sldMkLst>
          <pc:docMk/>
          <pc:sldMk cId="523614863" sldId="295"/>
        </pc:sldMkLst>
        <pc:spChg chg="mod">
          <ac:chgData name="JY Zhang" userId="028756264d8c6cba" providerId="LiveId" clId="{33BF49B6-07E1-DA4E-9D42-E6EB7C68726C}" dt="2024-01-17T08:47:38.193" v="2847" actId="20577"/>
          <ac:spMkLst>
            <pc:docMk/>
            <pc:sldMk cId="523614863" sldId="295"/>
            <ac:spMk id="2" creationId="{CD2A1498-2667-DE32-6F99-8C9AE26D5313}"/>
          </ac:spMkLst>
        </pc:spChg>
        <pc:spChg chg="del">
          <ac:chgData name="JY Zhang" userId="028756264d8c6cba" providerId="LiveId" clId="{33BF49B6-07E1-DA4E-9D42-E6EB7C68726C}" dt="2024-01-17T08:43:51.724" v="2789"/>
          <ac:spMkLst>
            <pc:docMk/>
            <pc:sldMk cId="523614863" sldId="295"/>
            <ac:spMk id="3" creationId="{1F284816-A60C-0D95-B404-8563B92C659B}"/>
          </ac:spMkLst>
        </pc:spChg>
        <pc:spChg chg="add mod">
          <ac:chgData name="JY Zhang" userId="028756264d8c6cba" providerId="LiveId" clId="{33BF49B6-07E1-DA4E-9D42-E6EB7C68726C}" dt="2024-01-17T08:44:29.407" v="2795" actId="1076"/>
          <ac:spMkLst>
            <pc:docMk/>
            <pc:sldMk cId="523614863" sldId="295"/>
            <ac:spMk id="7" creationId="{9F60BDBB-AE84-E218-A406-4B941DFC59C8}"/>
          </ac:spMkLst>
        </pc:spChg>
        <pc:spChg chg="add mod">
          <ac:chgData name="JY Zhang" userId="028756264d8c6cba" providerId="LiveId" clId="{33BF49B6-07E1-DA4E-9D42-E6EB7C68726C}" dt="2024-01-17T08:44:35.866" v="2797" actId="1076"/>
          <ac:spMkLst>
            <pc:docMk/>
            <pc:sldMk cId="523614863" sldId="295"/>
            <ac:spMk id="9" creationId="{4719FA3D-3EF6-55D7-DE6F-F27EE408BCBE}"/>
          </ac:spMkLst>
        </pc:spChg>
        <pc:spChg chg="add del">
          <ac:chgData name="JY Zhang" userId="028756264d8c6cba" providerId="LiveId" clId="{33BF49B6-07E1-DA4E-9D42-E6EB7C68726C}" dt="2024-01-17T08:44:39.632" v="2799" actId="22"/>
          <ac:spMkLst>
            <pc:docMk/>
            <pc:sldMk cId="523614863" sldId="295"/>
            <ac:spMk id="11" creationId="{14AD3F60-DD7C-8A6F-4557-1C283E75165D}"/>
          </ac:spMkLst>
        </pc:spChg>
        <pc:picChg chg="add mod">
          <ac:chgData name="JY Zhang" userId="028756264d8c6cba" providerId="LiveId" clId="{33BF49B6-07E1-DA4E-9D42-E6EB7C68726C}" dt="2024-01-17T08:43:53.347" v="2790" actId="1076"/>
          <ac:picMkLst>
            <pc:docMk/>
            <pc:sldMk cId="523614863" sldId="295"/>
            <ac:picMk id="4" creationId="{79A7F23C-832F-8AEC-F1CF-9C64CAEA0027}"/>
          </ac:picMkLst>
        </pc:picChg>
        <pc:picChg chg="add mod">
          <ac:chgData name="JY Zhang" userId="028756264d8c6cba" providerId="LiveId" clId="{33BF49B6-07E1-DA4E-9D42-E6EB7C68726C}" dt="2024-01-17T08:44:20.930" v="2793" actId="1076"/>
          <ac:picMkLst>
            <pc:docMk/>
            <pc:sldMk cId="523614863" sldId="295"/>
            <ac:picMk id="5" creationId="{C6DA2A76-2333-6543-227B-D1D0A73BDA45}"/>
          </ac:picMkLst>
        </pc:picChg>
      </pc:sldChg>
      <pc:sldChg chg="addSp delSp modSp new mod ord">
        <pc:chgData name="JY Zhang" userId="028756264d8c6cba" providerId="LiveId" clId="{33BF49B6-07E1-DA4E-9D42-E6EB7C68726C}" dt="2024-01-24T02:47:31.628" v="3346" actId="20578"/>
        <pc:sldMkLst>
          <pc:docMk/>
          <pc:sldMk cId="3961973021" sldId="296"/>
        </pc:sldMkLst>
        <pc:spChg chg="mod">
          <ac:chgData name="JY Zhang" userId="028756264d8c6cba" providerId="LiveId" clId="{33BF49B6-07E1-DA4E-9D42-E6EB7C68726C}" dt="2024-01-17T08:47:42.269" v="2848"/>
          <ac:spMkLst>
            <pc:docMk/>
            <pc:sldMk cId="3961973021" sldId="296"/>
            <ac:spMk id="2" creationId="{9F90C3DB-B2F7-9BFA-F75F-FF5742CCC6C4}"/>
          </ac:spMkLst>
        </pc:spChg>
        <pc:spChg chg="mod">
          <ac:chgData name="JY Zhang" userId="028756264d8c6cba" providerId="LiveId" clId="{33BF49B6-07E1-DA4E-9D42-E6EB7C68726C}" dt="2024-01-17T08:52:01.071" v="2878" actId="20577"/>
          <ac:spMkLst>
            <pc:docMk/>
            <pc:sldMk cId="3961973021" sldId="296"/>
            <ac:spMk id="3" creationId="{C95BF257-17BB-7A59-8D25-42A1B97D5DBE}"/>
          </ac:spMkLst>
        </pc:spChg>
        <pc:spChg chg="add del mod">
          <ac:chgData name="JY Zhang" userId="028756264d8c6cba" providerId="LiveId" clId="{33BF49B6-07E1-DA4E-9D42-E6EB7C68726C}" dt="2024-01-17T08:46:30.921" v="2819"/>
          <ac:spMkLst>
            <pc:docMk/>
            <pc:sldMk cId="3961973021" sldId="296"/>
            <ac:spMk id="4" creationId="{D10DC13C-D601-167B-E9A9-E3EB62BB8E47}"/>
          </ac:spMkLst>
        </pc:spChg>
      </pc:sldChg>
      <pc:sldChg chg="addSp delSp modSp new mod">
        <pc:chgData name="JY Zhang" userId="028756264d8c6cba" providerId="LiveId" clId="{33BF49B6-07E1-DA4E-9D42-E6EB7C68726C}" dt="2024-01-17T08:55:21.953" v="2902" actId="1076"/>
        <pc:sldMkLst>
          <pc:docMk/>
          <pc:sldMk cId="2243597067" sldId="297"/>
        </pc:sldMkLst>
        <pc:spChg chg="mod">
          <ac:chgData name="JY Zhang" userId="028756264d8c6cba" providerId="LiveId" clId="{33BF49B6-07E1-DA4E-9D42-E6EB7C68726C}" dt="2024-01-17T08:52:04.779" v="2879"/>
          <ac:spMkLst>
            <pc:docMk/>
            <pc:sldMk cId="2243597067" sldId="297"/>
            <ac:spMk id="2" creationId="{EF9071F8-EF65-BC28-E7AF-F72E15A94157}"/>
          </ac:spMkLst>
        </pc:spChg>
        <pc:spChg chg="del">
          <ac:chgData name="JY Zhang" userId="028756264d8c6cba" providerId="LiveId" clId="{33BF49B6-07E1-DA4E-9D42-E6EB7C68726C}" dt="2024-01-17T08:51:37.669" v="2872"/>
          <ac:spMkLst>
            <pc:docMk/>
            <pc:sldMk cId="2243597067" sldId="297"/>
            <ac:spMk id="3" creationId="{27404990-F74A-46DC-8E7B-B77755BE6BA8}"/>
          </ac:spMkLst>
        </pc:spChg>
        <pc:spChg chg="add mod">
          <ac:chgData name="JY Zhang" userId="028756264d8c6cba" providerId="LiveId" clId="{33BF49B6-07E1-DA4E-9D42-E6EB7C68726C}" dt="2024-01-17T08:55:21.953" v="2902" actId="1076"/>
          <ac:spMkLst>
            <pc:docMk/>
            <pc:sldMk cId="2243597067" sldId="297"/>
            <ac:spMk id="7" creationId="{71D5EBA8-33CA-3776-B994-47F9BC20F076}"/>
          </ac:spMkLst>
        </pc:spChg>
        <pc:spChg chg="add mod">
          <ac:chgData name="JY Zhang" userId="028756264d8c6cba" providerId="LiveId" clId="{33BF49B6-07E1-DA4E-9D42-E6EB7C68726C}" dt="2024-01-17T08:55:19.157" v="2901" actId="1076"/>
          <ac:spMkLst>
            <pc:docMk/>
            <pc:sldMk cId="2243597067" sldId="297"/>
            <ac:spMk id="9" creationId="{32604BDE-AAC8-85E5-D80C-DF3F25EF4639}"/>
          </ac:spMkLst>
        </pc:spChg>
        <pc:spChg chg="add mod">
          <ac:chgData name="JY Zhang" userId="028756264d8c6cba" providerId="LiveId" clId="{33BF49B6-07E1-DA4E-9D42-E6EB7C68726C}" dt="2024-01-17T08:52:46.557" v="2892" actId="1076"/>
          <ac:spMkLst>
            <pc:docMk/>
            <pc:sldMk cId="2243597067" sldId="297"/>
            <ac:spMk id="11" creationId="{4007F7A5-573D-99CA-C7A8-F91C926C7663}"/>
          </ac:spMkLst>
        </pc:spChg>
        <pc:spChg chg="add mod">
          <ac:chgData name="JY Zhang" userId="028756264d8c6cba" providerId="LiveId" clId="{33BF49B6-07E1-DA4E-9D42-E6EB7C68726C}" dt="2024-01-17T08:53:24.076" v="2896" actId="1076"/>
          <ac:spMkLst>
            <pc:docMk/>
            <pc:sldMk cId="2243597067" sldId="297"/>
            <ac:spMk id="13" creationId="{2AB44149-4E3B-72E1-FFE5-2F7294074875}"/>
          </ac:spMkLst>
        </pc:spChg>
        <pc:spChg chg="add mod">
          <ac:chgData name="JY Zhang" userId="028756264d8c6cba" providerId="LiveId" clId="{33BF49B6-07E1-DA4E-9D42-E6EB7C68726C}" dt="2024-01-17T08:54:37.261" v="2899" actId="1076"/>
          <ac:spMkLst>
            <pc:docMk/>
            <pc:sldMk cId="2243597067" sldId="297"/>
            <ac:spMk id="15" creationId="{E6802E64-1901-EDD7-2220-44EB427049A9}"/>
          </ac:spMkLst>
        </pc:spChg>
        <pc:picChg chg="add mod">
          <ac:chgData name="JY Zhang" userId="028756264d8c6cba" providerId="LiveId" clId="{33BF49B6-07E1-DA4E-9D42-E6EB7C68726C}" dt="2024-01-17T08:52:35.767" v="2890" actId="1076"/>
          <ac:picMkLst>
            <pc:docMk/>
            <pc:sldMk cId="2243597067" sldId="297"/>
            <ac:picMk id="4" creationId="{564EF2C0-B91D-CBB3-5629-A3C77CD66317}"/>
          </ac:picMkLst>
        </pc:picChg>
        <pc:picChg chg="add mod">
          <ac:chgData name="JY Zhang" userId="028756264d8c6cba" providerId="LiveId" clId="{33BF49B6-07E1-DA4E-9D42-E6EB7C68726C}" dt="2024-01-17T08:52:35.767" v="2890" actId="1076"/>
          <ac:picMkLst>
            <pc:docMk/>
            <pc:sldMk cId="2243597067" sldId="297"/>
            <ac:picMk id="5" creationId="{A7917BD0-BCEC-470F-4E46-86134510BBA5}"/>
          </ac:picMkLst>
        </pc:picChg>
      </pc:sldChg>
      <pc:sldChg chg="modSp add mod">
        <pc:chgData name="JY Zhang" userId="028756264d8c6cba" providerId="LiveId" clId="{33BF49B6-07E1-DA4E-9D42-E6EB7C68726C}" dt="2024-01-17T09:03:49.334" v="2935" actId="20577"/>
        <pc:sldMkLst>
          <pc:docMk/>
          <pc:sldMk cId="1207546560" sldId="298"/>
        </pc:sldMkLst>
        <pc:spChg chg="mod">
          <ac:chgData name="JY Zhang" userId="028756264d8c6cba" providerId="LiveId" clId="{33BF49B6-07E1-DA4E-9D42-E6EB7C68726C}" dt="2024-01-17T09:03:49.334" v="2935" actId="20577"/>
          <ac:spMkLst>
            <pc:docMk/>
            <pc:sldMk cId="1207546560" sldId="298"/>
            <ac:spMk id="2" creationId="{AB09F5BF-8236-0E68-01E6-89489866A242}"/>
          </ac:spMkLst>
        </pc:spChg>
      </pc:sldChg>
      <pc:sldChg chg="new del">
        <pc:chgData name="JY Zhang" userId="028756264d8c6cba" providerId="LiveId" clId="{33BF49B6-07E1-DA4E-9D42-E6EB7C68726C}" dt="2024-01-17T09:02:14.160" v="2926" actId="2696"/>
        <pc:sldMkLst>
          <pc:docMk/>
          <pc:sldMk cId="3770552220" sldId="298"/>
        </pc:sldMkLst>
      </pc:sldChg>
      <pc:sldChg chg="addSp delSp modSp add mod modNotesTx">
        <pc:chgData name="JY Zhang" userId="028756264d8c6cba" providerId="LiveId" clId="{33BF49B6-07E1-DA4E-9D42-E6EB7C68726C}" dt="2024-01-24T17:56:34.147" v="3811" actId="1076"/>
        <pc:sldMkLst>
          <pc:docMk/>
          <pc:sldMk cId="1723614700" sldId="299"/>
        </pc:sldMkLst>
        <pc:spChg chg="mod">
          <ac:chgData name="JY Zhang" userId="028756264d8c6cba" providerId="LiveId" clId="{33BF49B6-07E1-DA4E-9D42-E6EB7C68726C}" dt="2024-01-24T17:34:39.222" v="3778" actId="20577"/>
          <ac:spMkLst>
            <pc:docMk/>
            <pc:sldMk cId="1723614700" sldId="299"/>
            <ac:spMk id="2" creationId="{7C6D69B3-A3D1-4626-E1E1-0A91E87F82E1}"/>
          </ac:spMkLst>
        </pc:spChg>
        <pc:spChg chg="del">
          <ac:chgData name="JY Zhang" userId="028756264d8c6cba" providerId="LiveId" clId="{33BF49B6-07E1-DA4E-9D42-E6EB7C68726C}" dt="2024-01-18T07:13:14.047" v="3099" actId="478"/>
          <ac:spMkLst>
            <pc:docMk/>
            <pc:sldMk cId="1723614700" sldId="299"/>
            <ac:spMk id="5" creationId="{B5E86D44-E2B4-A5D3-D57A-7475B2A66211}"/>
          </ac:spMkLst>
        </pc:spChg>
        <pc:spChg chg="add del mod">
          <ac:chgData name="JY Zhang" userId="028756264d8c6cba" providerId="LiveId" clId="{33BF49B6-07E1-DA4E-9D42-E6EB7C68726C}" dt="2024-01-18T07:13:10.181" v="3097" actId="478"/>
          <ac:spMkLst>
            <pc:docMk/>
            <pc:sldMk cId="1723614700" sldId="299"/>
            <ac:spMk id="7" creationId="{708D6CC5-88D5-93EB-86E6-95670C3D0E8A}"/>
          </ac:spMkLst>
        </pc:spChg>
        <pc:spChg chg="add mod">
          <ac:chgData name="JY Zhang" userId="028756264d8c6cba" providerId="LiveId" clId="{33BF49B6-07E1-DA4E-9D42-E6EB7C68726C}" dt="2024-01-24T17:42:55.226" v="3809" actId="20577"/>
          <ac:spMkLst>
            <pc:docMk/>
            <pc:sldMk cId="1723614700" sldId="299"/>
            <ac:spMk id="8" creationId="{E2BC8006-C476-B9DB-8D46-9741AD12292B}"/>
          </ac:spMkLst>
        </pc:spChg>
        <pc:picChg chg="add del mod">
          <ac:chgData name="JY Zhang" userId="028756264d8c6cba" providerId="LiveId" clId="{33BF49B6-07E1-DA4E-9D42-E6EB7C68726C}" dt="2024-01-24T17:34:43.666" v="3780" actId="478"/>
          <ac:picMkLst>
            <pc:docMk/>
            <pc:sldMk cId="1723614700" sldId="299"/>
            <ac:picMk id="3" creationId="{0A8DA7D4-A0E2-7E1F-0E88-FFAC859AE65C}"/>
          </ac:picMkLst>
        </pc:picChg>
        <pc:picChg chg="del">
          <ac:chgData name="JY Zhang" userId="028756264d8c6cba" providerId="LiveId" clId="{33BF49B6-07E1-DA4E-9D42-E6EB7C68726C}" dt="2024-01-18T07:12:36.157" v="3096" actId="478"/>
          <ac:picMkLst>
            <pc:docMk/>
            <pc:sldMk cId="1723614700" sldId="299"/>
            <ac:picMk id="4" creationId="{58DC9CF5-4BDF-5024-724D-694A9F3A4235}"/>
          </ac:picMkLst>
        </pc:picChg>
        <pc:picChg chg="add mod">
          <ac:chgData name="JY Zhang" userId="028756264d8c6cba" providerId="LiveId" clId="{33BF49B6-07E1-DA4E-9D42-E6EB7C68726C}" dt="2024-01-24T17:37:51.557" v="3789" actId="1076"/>
          <ac:picMkLst>
            <pc:docMk/>
            <pc:sldMk cId="1723614700" sldId="299"/>
            <ac:picMk id="4" creationId="{D8AAE0E1-7350-31B7-BA87-E4BEF615530B}"/>
          </ac:picMkLst>
        </pc:picChg>
        <pc:picChg chg="add mod">
          <ac:chgData name="JY Zhang" userId="028756264d8c6cba" providerId="LiveId" clId="{33BF49B6-07E1-DA4E-9D42-E6EB7C68726C}" dt="2024-01-24T17:56:34.147" v="3811" actId="1076"/>
          <ac:picMkLst>
            <pc:docMk/>
            <pc:sldMk cId="1723614700" sldId="299"/>
            <ac:picMk id="5" creationId="{708EC474-20FF-9896-AF76-8B58AC1352E8}"/>
          </ac:picMkLst>
        </pc:picChg>
      </pc:sldChg>
      <pc:sldChg chg="new del mod modShow modNotesTx">
        <pc:chgData name="JY Zhang" userId="028756264d8c6cba" providerId="LiveId" clId="{33BF49B6-07E1-DA4E-9D42-E6EB7C68726C}" dt="2024-01-24T16:16:05.840" v="3680" actId="2696"/>
        <pc:sldMkLst>
          <pc:docMk/>
          <pc:sldMk cId="3645509066" sldId="300"/>
        </pc:sldMkLst>
      </pc:sldChg>
      <pc:sldChg chg="del">
        <pc:chgData name="JY Zhang" userId="028756264d8c6cba" providerId="LiveId" clId="{33BF49B6-07E1-DA4E-9D42-E6EB7C68726C}" dt="2024-01-25T03:03:41.024" v="3932" actId="2696"/>
        <pc:sldMkLst>
          <pc:docMk/>
          <pc:sldMk cId="3206297150" sldId="303"/>
        </pc:sldMkLst>
      </pc:sldChg>
      <pc:sldChg chg="delSp modSp mod">
        <pc:chgData name="JY Zhang" userId="028756264d8c6cba" providerId="LiveId" clId="{33BF49B6-07E1-DA4E-9D42-E6EB7C68726C}" dt="2024-01-25T03:34:17.978" v="4303" actId="21"/>
        <pc:sldMkLst>
          <pc:docMk/>
          <pc:sldMk cId="1536788751" sldId="304"/>
        </pc:sldMkLst>
        <pc:spChg chg="mod">
          <ac:chgData name="JY Zhang" userId="028756264d8c6cba" providerId="LiveId" clId="{33BF49B6-07E1-DA4E-9D42-E6EB7C68726C}" dt="2024-01-24T02:52:40.111" v="3443" actId="113"/>
          <ac:spMkLst>
            <pc:docMk/>
            <pc:sldMk cId="1536788751" sldId="304"/>
            <ac:spMk id="3" creationId="{A6F2ADF9-AA4B-184D-3B01-01A198BA5B8A}"/>
          </ac:spMkLst>
        </pc:spChg>
        <pc:spChg chg="del">
          <ac:chgData name="JY Zhang" userId="028756264d8c6cba" providerId="LiveId" clId="{33BF49B6-07E1-DA4E-9D42-E6EB7C68726C}" dt="2024-01-25T03:34:17.978" v="4303" actId="21"/>
          <ac:spMkLst>
            <pc:docMk/>
            <pc:sldMk cId="1536788751" sldId="304"/>
            <ac:spMk id="5" creationId="{F0F925EE-5DAD-22C6-1071-E285AE152D1E}"/>
          </ac:spMkLst>
        </pc:spChg>
      </pc:sldChg>
      <pc:sldChg chg="del">
        <pc:chgData name="JY Zhang" userId="028756264d8c6cba" providerId="LiveId" clId="{33BF49B6-07E1-DA4E-9D42-E6EB7C68726C}" dt="2024-01-24T02:53:12.597" v="3546" actId="2696"/>
        <pc:sldMkLst>
          <pc:docMk/>
          <pc:sldMk cId="3100623" sldId="309"/>
        </pc:sldMkLst>
      </pc:sldChg>
      <pc:sldChg chg="add ord">
        <pc:chgData name="JY Zhang" userId="028756264d8c6cba" providerId="LiveId" clId="{33BF49B6-07E1-DA4E-9D42-E6EB7C68726C}" dt="2024-01-24T18:12:33.056" v="3838" actId="20578"/>
        <pc:sldMkLst>
          <pc:docMk/>
          <pc:sldMk cId="3168901790" sldId="309"/>
        </pc:sldMkLst>
      </pc:sldChg>
      <pc:sldChg chg="add ord">
        <pc:chgData name="JY Zhang" userId="028756264d8c6cba" providerId="LiveId" clId="{33BF49B6-07E1-DA4E-9D42-E6EB7C68726C}" dt="2024-01-24T18:12:33.056" v="3838" actId="20578"/>
        <pc:sldMkLst>
          <pc:docMk/>
          <pc:sldMk cId="1544423878" sldId="310"/>
        </pc:sldMkLst>
      </pc:sldChg>
      <pc:sldChg chg="del">
        <pc:chgData name="JY Zhang" userId="028756264d8c6cba" providerId="LiveId" clId="{33BF49B6-07E1-DA4E-9D42-E6EB7C68726C}" dt="2024-01-24T02:53:12.597" v="3546" actId="2696"/>
        <pc:sldMkLst>
          <pc:docMk/>
          <pc:sldMk cId="2951969681" sldId="310"/>
        </pc:sldMkLst>
      </pc:sldChg>
      <pc:sldChg chg="modNotesTx">
        <pc:chgData name="JY Zhang" userId="028756264d8c6cba" providerId="LiveId" clId="{33BF49B6-07E1-DA4E-9D42-E6EB7C68726C}" dt="2024-01-24T02:54:09.219" v="3596" actId="20577"/>
        <pc:sldMkLst>
          <pc:docMk/>
          <pc:sldMk cId="423164130" sldId="312"/>
        </pc:sldMkLst>
      </pc:sldChg>
      <pc:sldChg chg="modSp add mod">
        <pc:chgData name="JY Zhang" userId="028756264d8c6cba" providerId="LiveId" clId="{33BF49B6-07E1-DA4E-9D42-E6EB7C68726C}" dt="2024-01-24T02:37:56.237" v="3328" actId="20577"/>
        <pc:sldMkLst>
          <pc:docMk/>
          <pc:sldMk cId="619076274" sldId="313"/>
        </pc:sldMkLst>
        <pc:spChg chg="mod">
          <ac:chgData name="JY Zhang" userId="028756264d8c6cba" providerId="LiveId" clId="{33BF49B6-07E1-DA4E-9D42-E6EB7C68726C}" dt="2024-01-24T02:37:56.237" v="3328" actId="20577"/>
          <ac:spMkLst>
            <pc:docMk/>
            <pc:sldMk cId="619076274" sldId="313"/>
            <ac:spMk id="2" creationId="{D216EA3C-29D1-A1EB-2ADB-8BFAFB1D3A1F}"/>
          </ac:spMkLst>
        </pc:spChg>
      </pc:sldChg>
      <pc:sldChg chg="addSp delSp modSp new mod">
        <pc:chgData name="JY Zhang" userId="028756264d8c6cba" providerId="LiveId" clId="{33BF49B6-07E1-DA4E-9D42-E6EB7C68726C}" dt="2024-01-24T16:13:49.509" v="3668"/>
        <pc:sldMkLst>
          <pc:docMk/>
          <pc:sldMk cId="302116444" sldId="314"/>
        </pc:sldMkLst>
        <pc:spChg chg="mod">
          <ac:chgData name="JY Zhang" userId="028756264d8c6cba" providerId="LiveId" clId="{33BF49B6-07E1-DA4E-9D42-E6EB7C68726C}" dt="2024-01-24T15:32:26.146" v="3604"/>
          <ac:spMkLst>
            <pc:docMk/>
            <pc:sldMk cId="302116444" sldId="314"/>
            <ac:spMk id="2" creationId="{18ED9542-67E8-FB68-2E73-518C1C8F0829}"/>
          </ac:spMkLst>
        </pc:spChg>
        <pc:spChg chg="del">
          <ac:chgData name="JY Zhang" userId="028756264d8c6cba" providerId="LiveId" clId="{33BF49B6-07E1-DA4E-9D42-E6EB7C68726C}" dt="2024-01-24T15:32:14.051" v="3600"/>
          <ac:spMkLst>
            <pc:docMk/>
            <pc:sldMk cId="302116444" sldId="314"/>
            <ac:spMk id="3" creationId="{86E73224-82E4-13C9-7412-BB45C4772705}"/>
          </ac:spMkLst>
        </pc:spChg>
        <pc:spChg chg="add mod">
          <ac:chgData name="JY Zhang" userId="028756264d8c6cba" providerId="LiveId" clId="{33BF49B6-07E1-DA4E-9D42-E6EB7C68726C}" dt="2024-01-24T15:57:17.736" v="3616" actId="14100"/>
          <ac:spMkLst>
            <pc:docMk/>
            <pc:sldMk cId="302116444" sldId="314"/>
            <ac:spMk id="7" creationId="{7AF7B9A3-427D-79FA-33F9-C6DD7234B424}"/>
          </ac:spMkLst>
        </pc:spChg>
        <pc:spChg chg="add mod">
          <ac:chgData name="JY Zhang" userId="028756264d8c6cba" providerId="LiveId" clId="{33BF49B6-07E1-DA4E-9D42-E6EB7C68726C}" dt="2024-01-24T15:59:58.273" v="3623" actId="14100"/>
          <ac:spMkLst>
            <pc:docMk/>
            <pc:sldMk cId="302116444" sldId="314"/>
            <ac:spMk id="10" creationId="{B667DE75-4385-016B-4CBF-4148C497EAD8}"/>
          </ac:spMkLst>
        </pc:spChg>
        <pc:spChg chg="add mod">
          <ac:chgData name="JY Zhang" userId="028756264d8c6cba" providerId="LiveId" clId="{33BF49B6-07E1-DA4E-9D42-E6EB7C68726C}" dt="2024-01-24T16:00:44.891" v="3666" actId="1076"/>
          <ac:spMkLst>
            <pc:docMk/>
            <pc:sldMk cId="302116444" sldId="314"/>
            <ac:spMk id="11" creationId="{714CCDB3-157E-558A-35E3-29A3EAA146A7}"/>
          </ac:spMkLst>
        </pc:spChg>
        <pc:spChg chg="add mod">
          <ac:chgData name="JY Zhang" userId="028756264d8c6cba" providerId="LiveId" clId="{33BF49B6-07E1-DA4E-9D42-E6EB7C68726C}" dt="2024-01-24T16:00:33.424" v="3662" actId="1076"/>
          <ac:spMkLst>
            <pc:docMk/>
            <pc:sldMk cId="302116444" sldId="314"/>
            <ac:spMk id="12" creationId="{98BA9FF3-2AD2-31D2-CE36-54C71CBB628B}"/>
          </ac:spMkLst>
        </pc:spChg>
        <pc:picChg chg="add del mod">
          <ac:chgData name="JY Zhang" userId="028756264d8c6cba" providerId="LiveId" clId="{33BF49B6-07E1-DA4E-9D42-E6EB7C68726C}" dt="2024-01-24T15:32:12.989" v="3599"/>
          <ac:picMkLst>
            <pc:docMk/>
            <pc:sldMk cId="302116444" sldId="314"/>
            <ac:picMk id="4" creationId="{C8DECC96-11B8-2FBD-B7AB-B927DCC9CCEB}"/>
          </ac:picMkLst>
        </pc:picChg>
        <pc:picChg chg="add mod">
          <ac:chgData name="JY Zhang" userId="028756264d8c6cba" providerId="LiveId" clId="{33BF49B6-07E1-DA4E-9D42-E6EB7C68726C}" dt="2024-01-24T16:00:39.140" v="3665" actId="1076"/>
          <ac:picMkLst>
            <pc:docMk/>
            <pc:sldMk cId="302116444" sldId="314"/>
            <ac:picMk id="5" creationId="{96CA4529-8711-EEA4-BA68-29864D3BCD65}"/>
          </ac:picMkLst>
        </pc:picChg>
        <pc:picChg chg="add mod">
          <ac:chgData name="JY Zhang" userId="028756264d8c6cba" providerId="LiveId" clId="{33BF49B6-07E1-DA4E-9D42-E6EB7C68726C}" dt="2024-01-24T15:36:39.356" v="3610" actId="1076"/>
          <ac:picMkLst>
            <pc:docMk/>
            <pc:sldMk cId="302116444" sldId="314"/>
            <ac:picMk id="6" creationId="{6AD2F763-668B-659F-1193-1B8F5CA05BE4}"/>
          </ac:picMkLst>
        </pc:picChg>
        <pc:picChg chg="add del mod">
          <ac:chgData name="JY Zhang" userId="028756264d8c6cba" providerId="LiveId" clId="{33BF49B6-07E1-DA4E-9D42-E6EB7C68726C}" dt="2024-01-24T15:59:46.267" v="3618"/>
          <ac:picMkLst>
            <pc:docMk/>
            <pc:sldMk cId="302116444" sldId="314"/>
            <ac:picMk id="8" creationId="{3F4C647F-D267-36AD-7A8C-EBF45D491A74}"/>
          </ac:picMkLst>
        </pc:picChg>
        <pc:picChg chg="add del mod">
          <ac:chgData name="JY Zhang" userId="028756264d8c6cba" providerId="LiveId" clId="{33BF49B6-07E1-DA4E-9D42-E6EB7C68726C}" dt="2024-01-24T15:59:50.065" v="3620"/>
          <ac:picMkLst>
            <pc:docMk/>
            <pc:sldMk cId="302116444" sldId="314"/>
            <ac:picMk id="9" creationId="{EE2B3D31-5BBB-41C5-BACF-8356C94B40AB}"/>
          </ac:picMkLst>
        </pc:picChg>
        <pc:picChg chg="add del mod">
          <ac:chgData name="JY Zhang" userId="028756264d8c6cba" providerId="LiveId" clId="{33BF49B6-07E1-DA4E-9D42-E6EB7C68726C}" dt="2024-01-24T16:13:49.509" v="3668"/>
          <ac:picMkLst>
            <pc:docMk/>
            <pc:sldMk cId="302116444" sldId="314"/>
            <ac:picMk id="13" creationId="{A1832621-8BCA-0AF6-1C15-347C66064203}"/>
          </ac:picMkLst>
        </pc:picChg>
      </pc:sldChg>
      <pc:sldChg chg="addSp delSp modSp add mod modNotesTx">
        <pc:chgData name="JY Zhang" userId="028756264d8c6cba" providerId="LiveId" clId="{33BF49B6-07E1-DA4E-9D42-E6EB7C68726C}" dt="2024-01-24T16:22:12.927" v="3710" actId="14100"/>
        <pc:sldMkLst>
          <pc:docMk/>
          <pc:sldMk cId="272600915" sldId="315"/>
        </pc:sldMkLst>
        <pc:spChg chg="add del mod">
          <ac:chgData name="JY Zhang" userId="028756264d8c6cba" providerId="LiveId" clId="{33BF49B6-07E1-DA4E-9D42-E6EB7C68726C}" dt="2024-01-24T16:13:56.338" v="3671" actId="478"/>
          <ac:spMkLst>
            <pc:docMk/>
            <pc:sldMk cId="272600915" sldId="315"/>
            <ac:spMk id="4" creationId="{F86E8BBD-A396-8A76-7B29-470FD74E745C}"/>
          </ac:spMkLst>
        </pc:spChg>
        <pc:spChg chg="del">
          <ac:chgData name="JY Zhang" userId="028756264d8c6cba" providerId="LiveId" clId="{33BF49B6-07E1-DA4E-9D42-E6EB7C68726C}" dt="2024-01-24T16:14:30.685" v="3676" actId="478"/>
          <ac:spMkLst>
            <pc:docMk/>
            <pc:sldMk cId="272600915" sldId="315"/>
            <ac:spMk id="7" creationId="{7AF7B9A3-427D-79FA-33F9-C6DD7234B424}"/>
          </ac:spMkLst>
        </pc:spChg>
        <pc:spChg chg="add mod">
          <ac:chgData name="JY Zhang" userId="028756264d8c6cba" providerId="LiveId" clId="{33BF49B6-07E1-DA4E-9D42-E6EB7C68726C}" dt="2024-01-24T16:16:57.416" v="3688" actId="14100"/>
          <ac:spMkLst>
            <pc:docMk/>
            <pc:sldMk cId="272600915" sldId="315"/>
            <ac:spMk id="9" creationId="{1343E792-7F1D-4AEA-93A9-576517DB09B1}"/>
          </ac:spMkLst>
        </pc:spChg>
        <pc:spChg chg="del">
          <ac:chgData name="JY Zhang" userId="028756264d8c6cba" providerId="LiveId" clId="{33BF49B6-07E1-DA4E-9D42-E6EB7C68726C}" dt="2024-01-24T16:14:04.281" v="3672" actId="478"/>
          <ac:spMkLst>
            <pc:docMk/>
            <pc:sldMk cId="272600915" sldId="315"/>
            <ac:spMk id="10" creationId="{B667DE75-4385-016B-4CBF-4148C497EAD8}"/>
          </ac:spMkLst>
        </pc:spChg>
        <pc:spChg chg="del">
          <ac:chgData name="JY Zhang" userId="028756264d8c6cba" providerId="LiveId" clId="{33BF49B6-07E1-DA4E-9D42-E6EB7C68726C}" dt="2024-01-24T16:14:27.758" v="3675" actId="478"/>
          <ac:spMkLst>
            <pc:docMk/>
            <pc:sldMk cId="272600915" sldId="315"/>
            <ac:spMk id="11" creationId="{714CCDB3-157E-558A-35E3-29A3EAA146A7}"/>
          </ac:spMkLst>
        </pc:spChg>
        <pc:spChg chg="del">
          <ac:chgData name="JY Zhang" userId="028756264d8c6cba" providerId="LiveId" clId="{33BF49B6-07E1-DA4E-9D42-E6EB7C68726C}" dt="2024-01-24T16:14:26.660" v="3674" actId="478"/>
          <ac:spMkLst>
            <pc:docMk/>
            <pc:sldMk cId="272600915" sldId="315"/>
            <ac:spMk id="12" creationId="{98BA9FF3-2AD2-31D2-CE36-54C71CBB628B}"/>
          </ac:spMkLst>
        </pc:spChg>
        <pc:spChg chg="add mod">
          <ac:chgData name="JY Zhang" userId="028756264d8c6cba" providerId="LiveId" clId="{33BF49B6-07E1-DA4E-9D42-E6EB7C68726C}" dt="2024-01-24T16:17:03.182" v="3691" actId="1076"/>
          <ac:spMkLst>
            <pc:docMk/>
            <pc:sldMk cId="272600915" sldId="315"/>
            <ac:spMk id="13" creationId="{87F9444F-70E9-C63E-0852-086E45767876}"/>
          </ac:spMkLst>
        </pc:spChg>
        <pc:spChg chg="add del mod">
          <ac:chgData name="JY Zhang" userId="028756264d8c6cba" providerId="LiveId" clId="{33BF49B6-07E1-DA4E-9D42-E6EB7C68726C}" dt="2024-01-24T16:21:22.432" v="3704" actId="478"/>
          <ac:spMkLst>
            <pc:docMk/>
            <pc:sldMk cId="272600915" sldId="315"/>
            <ac:spMk id="15" creationId="{9C97F56E-3BD8-6E3A-F162-C4F6591D4939}"/>
          </ac:spMkLst>
        </pc:spChg>
        <pc:spChg chg="add mod">
          <ac:chgData name="JY Zhang" userId="028756264d8c6cba" providerId="LiveId" clId="{33BF49B6-07E1-DA4E-9D42-E6EB7C68726C}" dt="2024-01-24T16:22:07.573" v="3707" actId="14100"/>
          <ac:spMkLst>
            <pc:docMk/>
            <pc:sldMk cId="272600915" sldId="315"/>
            <ac:spMk id="16" creationId="{AC566372-A60F-C836-905A-1C2D5C7612C4}"/>
          </ac:spMkLst>
        </pc:spChg>
        <pc:spChg chg="add mod">
          <ac:chgData name="JY Zhang" userId="028756264d8c6cba" providerId="LiveId" clId="{33BF49B6-07E1-DA4E-9D42-E6EB7C68726C}" dt="2024-01-24T16:22:12.927" v="3710" actId="14100"/>
          <ac:spMkLst>
            <pc:docMk/>
            <pc:sldMk cId="272600915" sldId="315"/>
            <ac:spMk id="17" creationId="{F95F2CF2-CB5C-535E-45F5-83A9907700DA}"/>
          </ac:spMkLst>
        </pc:spChg>
        <pc:picChg chg="add del mod modCrop">
          <ac:chgData name="JY Zhang" userId="028756264d8c6cba" providerId="LiveId" clId="{33BF49B6-07E1-DA4E-9D42-E6EB7C68726C}" dt="2024-01-24T16:14:21.162" v="3673" actId="732"/>
          <ac:picMkLst>
            <pc:docMk/>
            <pc:sldMk cId="272600915" sldId="315"/>
            <ac:picMk id="5" creationId="{96CA4529-8711-EEA4-BA68-29864D3BCD65}"/>
          </ac:picMkLst>
        </pc:picChg>
        <pc:picChg chg="add mod">
          <ac:chgData name="JY Zhang" userId="028756264d8c6cba" providerId="LiveId" clId="{33BF49B6-07E1-DA4E-9D42-E6EB7C68726C}" dt="2024-01-24T16:14:39.047" v="3678" actId="1076"/>
          <ac:picMkLst>
            <pc:docMk/>
            <pc:sldMk cId="272600915" sldId="315"/>
            <ac:picMk id="8" creationId="{ED460455-6E62-3E41-FFAD-5E08C614213C}"/>
          </ac:picMkLst>
        </pc:picChg>
      </pc:sldChg>
      <pc:sldChg chg="addSp delSp modSp new mod modNotesTx">
        <pc:chgData name="JY Zhang" userId="028756264d8c6cba" providerId="LiveId" clId="{33BF49B6-07E1-DA4E-9D42-E6EB7C68726C}" dt="2024-01-25T03:40:47.179" v="4433" actId="20577"/>
        <pc:sldMkLst>
          <pc:docMk/>
          <pc:sldMk cId="3035395078" sldId="316"/>
        </pc:sldMkLst>
        <pc:spChg chg="mod">
          <ac:chgData name="JY Zhang" userId="028756264d8c6cba" providerId="LiveId" clId="{33BF49B6-07E1-DA4E-9D42-E6EB7C68726C}" dt="2024-01-25T03:14:40.674" v="4024" actId="20577"/>
          <ac:spMkLst>
            <pc:docMk/>
            <pc:sldMk cId="3035395078" sldId="316"/>
            <ac:spMk id="2" creationId="{C15DE9DE-3C25-D95A-BC0D-1EA819850F35}"/>
          </ac:spMkLst>
        </pc:spChg>
        <pc:spChg chg="del">
          <ac:chgData name="JY Zhang" userId="028756264d8c6cba" providerId="LiveId" clId="{33BF49B6-07E1-DA4E-9D42-E6EB7C68726C}" dt="2024-01-24T18:04:06.587" v="3813"/>
          <ac:spMkLst>
            <pc:docMk/>
            <pc:sldMk cId="3035395078" sldId="316"/>
            <ac:spMk id="3" creationId="{8266E8F1-6CD7-24C9-4E05-E920BFF91AFD}"/>
          </ac:spMkLst>
        </pc:spChg>
        <pc:spChg chg="add del mod">
          <ac:chgData name="JY Zhang" userId="028756264d8c6cba" providerId="LiveId" clId="{33BF49B6-07E1-DA4E-9D42-E6EB7C68726C}" dt="2024-01-25T03:14:42.726" v="4025" actId="478"/>
          <ac:spMkLst>
            <pc:docMk/>
            <pc:sldMk cId="3035395078" sldId="316"/>
            <ac:spMk id="5" creationId="{96F08505-23EB-D247-CFBA-3E958E09DA30}"/>
          </ac:spMkLst>
        </pc:spChg>
        <pc:spChg chg="add mod">
          <ac:chgData name="JY Zhang" userId="028756264d8c6cba" providerId="LiveId" clId="{33BF49B6-07E1-DA4E-9D42-E6EB7C68726C}" dt="2024-01-25T03:15:07.235" v="4029" actId="1076"/>
          <ac:spMkLst>
            <pc:docMk/>
            <pc:sldMk cId="3035395078" sldId="316"/>
            <ac:spMk id="6" creationId="{47862D64-53C9-03A7-7ECC-0D5011AD911A}"/>
          </ac:spMkLst>
        </pc:spChg>
        <pc:spChg chg="add mod">
          <ac:chgData name="JY Zhang" userId="028756264d8c6cba" providerId="LiveId" clId="{33BF49B6-07E1-DA4E-9D42-E6EB7C68726C}" dt="2024-01-25T03:15:13.923" v="4032" actId="14100"/>
          <ac:spMkLst>
            <pc:docMk/>
            <pc:sldMk cId="3035395078" sldId="316"/>
            <ac:spMk id="7" creationId="{97E5DA2F-8919-FAAF-DDA9-2D2AAC4D04C1}"/>
          </ac:spMkLst>
        </pc:spChg>
        <pc:spChg chg="add mod">
          <ac:chgData name="JY Zhang" userId="028756264d8c6cba" providerId="LiveId" clId="{33BF49B6-07E1-DA4E-9D42-E6EB7C68726C}" dt="2024-01-25T03:15:26.939" v="4034" actId="1076"/>
          <ac:spMkLst>
            <pc:docMk/>
            <pc:sldMk cId="3035395078" sldId="316"/>
            <ac:spMk id="8" creationId="{508D44ED-5D4E-379C-CD1E-782B46594B32}"/>
          </ac:spMkLst>
        </pc:spChg>
        <pc:spChg chg="add del mod">
          <ac:chgData name="JY Zhang" userId="028756264d8c6cba" providerId="LiveId" clId="{33BF49B6-07E1-DA4E-9D42-E6EB7C68726C}" dt="2024-01-25T03:16:50.081" v="4036"/>
          <ac:spMkLst>
            <pc:docMk/>
            <pc:sldMk cId="3035395078" sldId="316"/>
            <ac:spMk id="9" creationId="{184CB183-6AD3-BF44-72E1-9C53E35586CB}"/>
          </ac:spMkLst>
        </pc:spChg>
        <pc:spChg chg="add mod">
          <ac:chgData name="JY Zhang" userId="028756264d8c6cba" providerId="LiveId" clId="{33BF49B6-07E1-DA4E-9D42-E6EB7C68726C}" dt="2024-01-25T03:40:47.179" v="4433" actId="20577"/>
          <ac:spMkLst>
            <pc:docMk/>
            <pc:sldMk cId="3035395078" sldId="316"/>
            <ac:spMk id="11" creationId="{2A6C4137-9933-070D-1DFE-2DC30006FD2D}"/>
          </ac:spMkLst>
        </pc:spChg>
        <pc:spChg chg="add mod">
          <ac:chgData name="JY Zhang" userId="028756264d8c6cba" providerId="LiveId" clId="{33BF49B6-07E1-DA4E-9D42-E6EB7C68726C}" dt="2024-01-25T03:34:38.234" v="4308" actId="1076"/>
          <ac:spMkLst>
            <pc:docMk/>
            <pc:sldMk cId="3035395078" sldId="316"/>
            <ac:spMk id="12" creationId="{1AFA5388-A3C1-871D-1901-27CD9AF290BE}"/>
          </ac:spMkLst>
        </pc:spChg>
        <pc:spChg chg="add mod">
          <ac:chgData name="JY Zhang" userId="028756264d8c6cba" providerId="LiveId" clId="{33BF49B6-07E1-DA4E-9D42-E6EB7C68726C}" dt="2024-01-25T03:38:02.532" v="4367" actId="1076"/>
          <ac:spMkLst>
            <pc:docMk/>
            <pc:sldMk cId="3035395078" sldId="316"/>
            <ac:spMk id="13" creationId="{35833B11-C0F2-3097-371C-3F67DD5ADDE8}"/>
          </ac:spMkLst>
        </pc:spChg>
        <pc:picChg chg="add mod">
          <ac:chgData name="JY Zhang" userId="028756264d8c6cba" providerId="LiveId" clId="{33BF49B6-07E1-DA4E-9D42-E6EB7C68726C}" dt="2024-01-24T18:04:09.109" v="3814" actId="1076"/>
          <ac:picMkLst>
            <pc:docMk/>
            <pc:sldMk cId="3035395078" sldId="316"/>
            <ac:picMk id="4" creationId="{CEB93C08-E979-20FC-B05D-779D1E2208E8}"/>
          </ac:picMkLst>
        </pc:picChg>
      </pc:sldChg>
      <pc:sldChg chg="addSp delSp modSp new mod">
        <pc:chgData name="JY Zhang" userId="028756264d8c6cba" providerId="LiveId" clId="{33BF49B6-07E1-DA4E-9D42-E6EB7C68726C}" dt="2024-01-25T03:49:46.351" v="4574" actId="20577"/>
        <pc:sldMkLst>
          <pc:docMk/>
          <pc:sldMk cId="3288508410" sldId="317"/>
        </pc:sldMkLst>
        <pc:spChg chg="mod">
          <ac:chgData name="JY Zhang" userId="028756264d8c6cba" providerId="LiveId" clId="{33BF49B6-07E1-DA4E-9D42-E6EB7C68726C}" dt="2024-01-25T03:17:40.132" v="4059" actId="20577"/>
          <ac:spMkLst>
            <pc:docMk/>
            <pc:sldMk cId="3288508410" sldId="317"/>
            <ac:spMk id="2" creationId="{9275836F-541E-83B9-CDEA-41F00BEADB2A}"/>
          </ac:spMkLst>
        </pc:spChg>
        <pc:spChg chg="del">
          <ac:chgData name="JY Zhang" userId="028756264d8c6cba" providerId="LiveId" clId="{33BF49B6-07E1-DA4E-9D42-E6EB7C68726C}" dt="2024-01-24T18:17:08.001" v="3929"/>
          <ac:spMkLst>
            <pc:docMk/>
            <pc:sldMk cId="3288508410" sldId="317"/>
            <ac:spMk id="3" creationId="{0FC1EEDF-7DB0-810E-A795-6680925874BF}"/>
          </ac:spMkLst>
        </pc:spChg>
        <pc:spChg chg="add mod">
          <ac:chgData name="JY Zhang" userId="028756264d8c6cba" providerId="LiveId" clId="{33BF49B6-07E1-DA4E-9D42-E6EB7C68726C}" dt="2024-01-25T03:16:59.232" v="4040" actId="14100"/>
          <ac:spMkLst>
            <pc:docMk/>
            <pc:sldMk cId="3288508410" sldId="317"/>
            <ac:spMk id="3" creationId="{EFC68C1D-01DD-FF0A-55A1-5282A83E9C15}"/>
          </ac:spMkLst>
        </pc:spChg>
        <pc:spChg chg="add mod">
          <ac:chgData name="JY Zhang" userId="028756264d8c6cba" providerId="LiveId" clId="{33BF49B6-07E1-DA4E-9D42-E6EB7C68726C}" dt="2024-01-25T03:17:17.476" v="4044" actId="14100"/>
          <ac:spMkLst>
            <pc:docMk/>
            <pc:sldMk cId="3288508410" sldId="317"/>
            <ac:spMk id="4" creationId="{23792E5F-3850-E061-4ECE-6BB82F396A3A}"/>
          </ac:spMkLst>
        </pc:spChg>
        <pc:spChg chg="add mod">
          <ac:chgData name="JY Zhang" userId="028756264d8c6cba" providerId="LiveId" clId="{33BF49B6-07E1-DA4E-9D42-E6EB7C68726C}" dt="2024-01-25T03:17:23.242" v="4047" actId="14100"/>
          <ac:spMkLst>
            <pc:docMk/>
            <pc:sldMk cId="3288508410" sldId="317"/>
            <ac:spMk id="6" creationId="{AEB00A68-D915-6947-DB0D-4404D972CC36}"/>
          </ac:spMkLst>
        </pc:spChg>
        <pc:spChg chg="add mod">
          <ac:chgData name="JY Zhang" userId="028756264d8c6cba" providerId="LiveId" clId="{33BF49B6-07E1-DA4E-9D42-E6EB7C68726C}" dt="2024-01-25T03:47:26.790" v="4495" actId="20577"/>
          <ac:spMkLst>
            <pc:docMk/>
            <pc:sldMk cId="3288508410" sldId="317"/>
            <ac:spMk id="7" creationId="{277FBC75-26D7-C2F7-759E-7F20853BF7FE}"/>
          </ac:spMkLst>
        </pc:spChg>
        <pc:spChg chg="add del mod">
          <ac:chgData name="JY Zhang" userId="028756264d8c6cba" providerId="LiveId" clId="{33BF49B6-07E1-DA4E-9D42-E6EB7C68726C}" dt="2024-01-25T03:17:55.145" v="4091"/>
          <ac:spMkLst>
            <pc:docMk/>
            <pc:sldMk cId="3288508410" sldId="317"/>
            <ac:spMk id="8" creationId="{3FA059AD-9039-EE7C-8FD0-073960FC90CB}"/>
          </ac:spMkLst>
        </pc:spChg>
        <pc:spChg chg="add mod">
          <ac:chgData name="JY Zhang" userId="028756264d8c6cba" providerId="LiveId" clId="{33BF49B6-07E1-DA4E-9D42-E6EB7C68726C}" dt="2024-01-25T03:47:59.336" v="4511" actId="20577"/>
          <ac:spMkLst>
            <pc:docMk/>
            <pc:sldMk cId="3288508410" sldId="317"/>
            <ac:spMk id="9" creationId="{C893647A-D0E2-231A-4715-EAF9AFD6E623}"/>
          </ac:spMkLst>
        </pc:spChg>
        <pc:spChg chg="add mod">
          <ac:chgData name="JY Zhang" userId="028756264d8c6cba" providerId="LiveId" clId="{33BF49B6-07E1-DA4E-9D42-E6EB7C68726C}" dt="2024-01-25T03:49:46.351" v="4574" actId="20577"/>
          <ac:spMkLst>
            <pc:docMk/>
            <pc:sldMk cId="3288508410" sldId="317"/>
            <ac:spMk id="10" creationId="{D0303ACD-635F-6C7D-C929-4DAE783F9817}"/>
          </ac:spMkLst>
        </pc:spChg>
        <pc:picChg chg="add del mod">
          <ac:chgData name="JY Zhang" userId="028756264d8c6cba" providerId="LiveId" clId="{33BF49B6-07E1-DA4E-9D42-E6EB7C68726C}" dt="2024-01-24T18:17:06.890" v="3928" actId="21"/>
          <ac:picMkLst>
            <pc:docMk/>
            <pc:sldMk cId="3288508410" sldId="317"/>
            <ac:picMk id="4" creationId="{E83FF7C1-8851-BEDE-3376-235A0F622ED3}"/>
          </ac:picMkLst>
        </pc:picChg>
        <pc:picChg chg="add mod">
          <ac:chgData name="JY Zhang" userId="028756264d8c6cba" providerId="LiveId" clId="{33BF49B6-07E1-DA4E-9D42-E6EB7C68726C}" dt="2024-01-24T18:17:10.455" v="3930" actId="1076"/>
          <ac:picMkLst>
            <pc:docMk/>
            <pc:sldMk cId="3288508410" sldId="317"/>
            <ac:picMk id="5" creationId="{4DB13927-27EF-E49A-2487-F02D27E051B1}"/>
          </ac:picMkLst>
        </pc:picChg>
      </pc:sldChg>
      <pc:sldChg chg="addSp delSp modSp new mod">
        <pc:chgData name="JY Zhang" userId="028756264d8c6cba" providerId="LiveId" clId="{33BF49B6-07E1-DA4E-9D42-E6EB7C68726C}" dt="2024-01-25T03:50:25.577" v="4576"/>
        <pc:sldMkLst>
          <pc:docMk/>
          <pc:sldMk cId="3604990156" sldId="318"/>
        </pc:sldMkLst>
        <pc:spChg chg="mod">
          <ac:chgData name="JY Zhang" userId="028756264d8c6cba" providerId="LiveId" clId="{33BF49B6-07E1-DA4E-9D42-E6EB7C68726C}" dt="2024-01-25T03:27:36.034" v="4213" actId="20577"/>
          <ac:spMkLst>
            <pc:docMk/>
            <pc:sldMk cId="3604990156" sldId="318"/>
            <ac:spMk id="2" creationId="{497846F8-CDC2-34E4-7133-D5F7316FBD20}"/>
          </ac:spMkLst>
        </pc:spChg>
        <pc:spChg chg="del">
          <ac:chgData name="JY Zhang" userId="028756264d8c6cba" providerId="LiveId" clId="{33BF49B6-07E1-DA4E-9D42-E6EB7C68726C}" dt="2024-01-24T18:16:16.977" v="3904"/>
          <ac:spMkLst>
            <pc:docMk/>
            <pc:sldMk cId="3604990156" sldId="318"/>
            <ac:spMk id="3" creationId="{021046FA-D761-29A5-8D88-5FF26FEB99CB}"/>
          </ac:spMkLst>
        </pc:spChg>
        <pc:spChg chg="add mod">
          <ac:chgData name="JY Zhang" userId="028756264d8c6cba" providerId="LiveId" clId="{33BF49B6-07E1-DA4E-9D42-E6EB7C68726C}" dt="2024-01-25T03:19:44.184" v="4159" actId="14100"/>
          <ac:spMkLst>
            <pc:docMk/>
            <pc:sldMk cId="3604990156" sldId="318"/>
            <ac:spMk id="3" creationId="{EDFA035D-C521-CBC9-AC55-D11D8E907E7F}"/>
          </ac:spMkLst>
        </pc:spChg>
        <pc:spChg chg="add mod">
          <ac:chgData name="JY Zhang" userId="028756264d8c6cba" providerId="LiveId" clId="{33BF49B6-07E1-DA4E-9D42-E6EB7C68726C}" dt="2024-01-25T03:28:19.299" v="4214" actId="14100"/>
          <ac:spMkLst>
            <pc:docMk/>
            <pc:sldMk cId="3604990156" sldId="318"/>
            <ac:spMk id="4" creationId="{47BC79B7-CC5C-320E-1659-DC7420F53497}"/>
          </ac:spMkLst>
        </pc:spChg>
        <pc:picChg chg="add del mod">
          <ac:chgData name="JY Zhang" userId="028756264d8c6cba" providerId="LiveId" clId="{33BF49B6-07E1-DA4E-9D42-E6EB7C68726C}" dt="2024-01-24T18:16:15.573" v="3903" actId="21"/>
          <ac:picMkLst>
            <pc:docMk/>
            <pc:sldMk cId="3604990156" sldId="318"/>
            <ac:picMk id="4" creationId="{3E74D29D-0068-F77C-CF72-4554A94BC0B2}"/>
          </ac:picMkLst>
        </pc:picChg>
        <pc:picChg chg="add mod">
          <ac:chgData name="JY Zhang" userId="028756264d8c6cba" providerId="LiveId" clId="{33BF49B6-07E1-DA4E-9D42-E6EB7C68726C}" dt="2024-01-25T03:19:56.108" v="4164" actId="1076"/>
          <ac:picMkLst>
            <pc:docMk/>
            <pc:sldMk cId="3604990156" sldId="318"/>
            <ac:picMk id="5" creationId="{12FB99F4-BF34-6835-FFDF-5A9FEEDA71D7}"/>
          </ac:picMkLst>
        </pc:picChg>
        <pc:picChg chg="add mod">
          <ac:chgData name="JY Zhang" userId="028756264d8c6cba" providerId="LiveId" clId="{33BF49B6-07E1-DA4E-9D42-E6EB7C68726C}" dt="2024-01-24T18:16:18.690" v="3905" actId="1076"/>
          <ac:picMkLst>
            <pc:docMk/>
            <pc:sldMk cId="3604990156" sldId="318"/>
            <ac:picMk id="6" creationId="{CA07AE56-412A-D522-2729-04EF146E9C48}"/>
          </ac:picMkLst>
        </pc:picChg>
        <pc:picChg chg="add del mod">
          <ac:chgData name="JY Zhang" userId="028756264d8c6cba" providerId="LiveId" clId="{33BF49B6-07E1-DA4E-9D42-E6EB7C68726C}" dt="2024-01-25T03:50:25.577" v="4576"/>
          <ac:picMkLst>
            <pc:docMk/>
            <pc:sldMk cId="3604990156" sldId="318"/>
            <ac:picMk id="9" creationId="{CD8E8A84-D86C-BFCD-2065-EF9E7D16DCE2}"/>
          </ac:picMkLst>
        </pc:picChg>
        <pc:cxnChg chg="add mod">
          <ac:chgData name="JY Zhang" userId="028756264d8c6cba" providerId="LiveId" clId="{33BF49B6-07E1-DA4E-9D42-E6EB7C68726C}" dt="2024-01-25T03:20:05.976" v="4166" actId="208"/>
          <ac:cxnSpMkLst>
            <pc:docMk/>
            <pc:sldMk cId="3604990156" sldId="318"/>
            <ac:cxnSpMk id="8" creationId="{82C06B4D-380E-0BF2-39F3-B9E2A2746D90}"/>
          </ac:cxnSpMkLst>
        </pc:cxnChg>
      </pc:sldChg>
      <pc:sldChg chg="addSp delSp modSp new mod modNotesTx">
        <pc:chgData name="JY Zhang" userId="028756264d8c6cba" providerId="LiveId" clId="{33BF49B6-07E1-DA4E-9D42-E6EB7C68726C}" dt="2024-01-25T03:28:47.101" v="4227" actId="20577"/>
        <pc:sldMkLst>
          <pc:docMk/>
          <pc:sldMk cId="2989041545" sldId="319"/>
        </pc:sldMkLst>
        <pc:spChg chg="mod">
          <ac:chgData name="JY Zhang" userId="028756264d8c6cba" providerId="LiveId" clId="{33BF49B6-07E1-DA4E-9D42-E6EB7C68726C}" dt="2024-01-25T03:05:01.428" v="3935" actId="20577"/>
          <ac:spMkLst>
            <pc:docMk/>
            <pc:sldMk cId="2989041545" sldId="319"/>
            <ac:spMk id="2" creationId="{DBE13AC1-2C72-B17D-CDA1-B429F40E4C99}"/>
          </ac:spMkLst>
        </pc:spChg>
        <pc:spChg chg="del">
          <ac:chgData name="JY Zhang" userId="028756264d8c6cba" providerId="LiveId" clId="{33BF49B6-07E1-DA4E-9D42-E6EB7C68726C}" dt="2024-01-24T18:13:05.876" v="3839"/>
          <ac:spMkLst>
            <pc:docMk/>
            <pc:sldMk cId="2989041545" sldId="319"/>
            <ac:spMk id="3" creationId="{82B42032-0ABE-DB89-B06D-00882DAFA882}"/>
          </ac:spMkLst>
        </pc:spChg>
        <pc:spChg chg="add mod">
          <ac:chgData name="JY Zhang" userId="028756264d8c6cba" providerId="LiveId" clId="{33BF49B6-07E1-DA4E-9D42-E6EB7C68726C}" dt="2024-01-25T03:20:49.963" v="4170" actId="207"/>
          <ac:spMkLst>
            <pc:docMk/>
            <pc:sldMk cId="2989041545" sldId="319"/>
            <ac:spMk id="6" creationId="{561A9741-5D61-6A6A-4C51-49C3494ACE45}"/>
          </ac:spMkLst>
        </pc:spChg>
        <pc:spChg chg="add mod">
          <ac:chgData name="JY Zhang" userId="028756264d8c6cba" providerId="LiveId" clId="{33BF49B6-07E1-DA4E-9D42-E6EB7C68726C}" dt="2024-01-25T03:21:01.272" v="4173" actId="14100"/>
          <ac:spMkLst>
            <pc:docMk/>
            <pc:sldMk cId="2989041545" sldId="319"/>
            <ac:spMk id="7" creationId="{FCCBB414-25F6-ED51-9577-0A76F600C623}"/>
          </ac:spMkLst>
        </pc:spChg>
        <pc:picChg chg="add del mod">
          <ac:chgData name="JY Zhang" userId="028756264d8c6cba" providerId="LiveId" clId="{33BF49B6-07E1-DA4E-9D42-E6EB7C68726C}" dt="2024-01-25T03:13:49.289" v="4015" actId="478"/>
          <ac:picMkLst>
            <pc:docMk/>
            <pc:sldMk cId="2989041545" sldId="319"/>
            <ac:picMk id="3" creationId="{7165D0B5-858E-239A-C527-7C5F9D066925}"/>
          </ac:picMkLst>
        </pc:picChg>
        <pc:picChg chg="add mod">
          <ac:chgData name="JY Zhang" userId="028756264d8c6cba" providerId="LiveId" clId="{33BF49B6-07E1-DA4E-9D42-E6EB7C68726C}" dt="2024-01-24T18:17:16.486" v="3931" actId="1076"/>
          <ac:picMkLst>
            <pc:docMk/>
            <pc:sldMk cId="2989041545" sldId="319"/>
            <ac:picMk id="4" creationId="{15E47F5E-D8D8-120A-86AF-60D376958B33}"/>
          </ac:picMkLst>
        </pc:picChg>
      </pc:sldChg>
      <pc:sldChg chg="addSp delSp modSp add mod">
        <pc:chgData name="JY Zhang" userId="028756264d8c6cba" providerId="LiveId" clId="{33BF49B6-07E1-DA4E-9D42-E6EB7C68726C}" dt="2024-01-25T03:31:37.981" v="4262" actId="1076"/>
        <pc:sldMkLst>
          <pc:docMk/>
          <pc:sldMk cId="3802482268" sldId="320"/>
        </pc:sldMkLst>
        <pc:spChg chg="add mod">
          <ac:chgData name="JY Zhang" userId="028756264d8c6cba" providerId="LiveId" clId="{33BF49B6-07E1-DA4E-9D42-E6EB7C68726C}" dt="2024-01-25T03:25:47.028" v="4181" actId="14100"/>
          <ac:spMkLst>
            <pc:docMk/>
            <pc:sldMk cId="3802482268" sldId="320"/>
            <ac:spMk id="3" creationId="{28978E81-DBC4-27B2-E9A5-5EFFDACC887D}"/>
          </ac:spMkLst>
        </pc:spChg>
        <pc:spChg chg="add mod">
          <ac:chgData name="JY Zhang" userId="028756264d8c6cba" providerId="LiveId" clId="{33BF49B6-07E1-DA4E-9D42-E6EB7C68726C}" dt="2024-01-25T03:25:57.701" v="4186" actId="14100"/>
          <ac:spMkLst>
            <pc:docMk/>
            <pc:sldMk cId="3802482268" sldId="320"/>
            <ac:spMk id="4" creationId="{F8897000-415F-7D6E-DAFF-6E0161A0C6C2}"/>
          </ac:spMkLst>
        </pc:spChg>
        <pc:spChg chg="add mod">
          <ac:chgData name="JY Zhang" userId="028756264d8c6cba" providerId="LiveId" clId="{33BF49B6-07E1-DA4E-9D42-E6EB7C68726C}" dt="2024-01-25T03:26:05.115" v="4189" actId="14100"/>
          <ac:spMkLst>
            <pc:docMk/>
            <pc:sldMk cId="3802482268" sldId="320"/>
            <ac:spMk id="5" creationId="{694CDFC6-8753-4F5D-672C-57D859DA0B8D}"/>
          </ac:spMkLst>
        </pc:spChg>
        <pc:spChg chg="add mod">
          <ac:chgData name="JY Zhang" userId="028756264d8c6cba" providerId="LiveId" clId="{33BF49B6-07E1-DA4E-9D42-E6EB7C68726C}" dt="2024-01-25T03:30:10.218" v="4231" actId="14100"/>
          <ac:spMkLst>
            <pc:docMk/>
            <pc:sldMk cId="3802482268" sldId="320"/>
            <ac:spMk id="6" creationId="{1F8EA95A-4EC4-FA3A-BB51-3DD1497AAA77}"/>
          </ac:spMkLst>
        </pc:spChg>
        <pc:spChg chg="add mod">
          <ac:chgData name="JY Zhang" userId="028756264d8c6cba" providerId="LiveId" clId="{33BF49B6-07E1-DA4E-9D42-E6EB7C68726C}" dt="2024-01-25T03:26:46.281" v="4204" actId="1076"/>
          <ac:spMkLst>
            <pc:docMk/>
            <pc:sldMk cId="3802482268" sldId="320"/>
            <ac:spMk id="7" creationId="{576BDF05-7E11-82CF-24C3-A5B8D2B9087A}"/>
          </ac:spMkLst>
        </pc:spChg>
        <pc:spChg chg="add mod">
          <ac:chgData name="JY Zhang" userId="028756264d8c6cba" providerId="LiveId" clId="{33BF49B6-07E1-DA4E-9D42-E6EB7C68726C}" dt="2024-01-25T03:26:42.439" v="4203" actId="1076"/>
          <ac:spMkLst>
            <pc:docMk/>
            <pc:sldMk cId="3802482268" sldId="320"/>
            <ac:spMk id="8" creationId="{71D27F9C-B898-7F37-3425-212212317BA5}"/>
          </ac:spMkLst>
        </pc:spChg>
        <pc:spChg chg="add mod">
          <ac:chgData name="JY Zhang" userId="028756264d8c6cba" providerId="LiveId" clId="{33BF49B6-07E1-DA4E-9D42-E6EB7C68726C}" dt="2024-01-25T03:26:52.552" v="4208" actId="20577"/>
          <ac:spMkLst>
            <pc:docMk/>
            <pc:sldMk cId="3802482268" sldId="320"/>
            <ac:spMk id="9" creationId="{D1AB58C0-B66C-8BF3-63EE-279A045CD290}"/>
          </ac:spMkLst>
        </pc:spChg>
        <pc:spChg chg="add mod">
          <ac:chgData name="JY Zhang" userId="028756264d8c6cba" providerId="LiveId" clId="{33BF49B6-07E1-DA4E-9D42-E6EB7C68726C}" dt="2024-01-25T03:26:59.518" v="4212" actId="1076"/>
          <ac:spMkLst>
            <pc:docMk/>
            <pc:sldMk cId="3802482268" sldId="320"/>
            <ac:spMk id="10" creationId="{D3B98313-E4F9-BFAA-F089-93D9AE08E82B}"/>
          </ac:spMkLst>
        </pc:spChg>
        <pc:spChg chg="add mod">
          <ac:chgData name="JY Zhang" userId="028756264d8c6cba" providerId="LiveId" clId="{33BF49B6-07E1-DA4E-9D42-E6EB7C68726C}" dt="2024-01-25T03:31:04.866" v="4233" actId="208"/>
          <ac:spMkLst>
            <pc:docMk/>
            <pc:sldMk cId="3802482268" sldId="320"/>
            <ac:spMk id="11" creationId="{A5699C46-3D1B-046F-5CE7-FA28824DEA9A}"/>
          </ac:spMkLst>
        </pc:spChg>
        <pc:spChg chg="add del mod">
          <ac:chgData name="JY Zhang" userId="028756264d8c6cba" providerId="LiveId" clId="{33BF49B6-07E1-DA4E-9D42-E6EB7C68726C}" dt="2024-01-25T03:31:07.447" v="4235"/>
          <ac:spMkLst>
            <pc:docMk/>
            <pc:sldMk cId="3802482268" sldId="320"/>
            <ac:spMk id="12" creationId="{AEA27AEC-05C5-BFAD-6960-5658EF5C8180}"/>
          </ac:spMkLst>
        </pc:spChg>
        <pc:spChg chg="add del mod">
          <ac:chgData name="JY Zhang" userId="028756264d8c6cba" providerId="LiveId" clId="{33BF49B6-07E1-DA4E-9D42-E6EB7C68726C}" dt="2024-01-25T03:31:14.075" v="4238"/>
          <ac:spMkLst>
            <pc:docMk/>
            <pc:sldMk cId="3802482268" sldId="320"/>
            <ac:spMk id="13" creationId="{DF9DC9C8-6B07-53DA-9486-F130578B4445}"/>
          </ac:spMkLst>
        </pc:spChg>
        <pc:spChg chg="add mod">
          <ac:chgData name="JY Zhang" userId="028756264d8c6cba" providerId="LiveId" clId="{33BF49B6-07E1-DA4E-9D42-E6EB7C68726C}" dt="2024-01-25T03:31:37.981" v="4262" actId="1076"/>
          <ac:spMkLst>
            <pc:docMk/>
            <pc:sldMk cId="3802482268" sldId="320"/>
            <ac:spMk id="14" creationId="{0CFAA0CE-526A-C89D-02F2-7C10AAAB965F}"/>
          </ac:spMkLst>
        </pc:spChg>
        <pc:picChg chg="mod">
          <ac:chgData name="JY Zhang" userId="028756264d8c6cba" providerId="LiveId" clId="{33BF49B6-07E1-DA4E-9D42-E6EB7C68726C}" dt="2024-01-25T03:25:36.716" v="4178" actId="1076"/>
          <ac:picMkLst>
            <pc:docMk/>
            <pc:sldMk cId="3802482268" sldId="320"/>
            <ac:picMk id="1028" creationId="{0F1C1075-4393-053D-2C78-C3FC1F360CD9}"/>
          </ac:picMkLst>
        </pc:picChg>
      </pc:sldChg>
      <pc:sldChg chg="addSp delSp modSp new mod">
        <pc:chgData name="JY Zhang" userId="028756264d8c6cba" providerId="LiveId" clId="{33BF49B6-07E1-DA4E-9D42-E6EB7C68726C}" dt="2024-01-25T04:17:59.076" v="4694" actId="20577"/>
        <pc:sldMkLst>
          <pc:docMk/>
          <pc:sldMk cId="475710272" sldId="321"/>
        </pc:sldMkLst>
        <pc:spChg chg="mod">
          <ac:chgData name="JY Zhang" userId="028756264d8c6cba" providerId="LiveId" clId="{33BF49B6-07E1-DA4E-9D42-E6EB7C68726C}" dt="2024-01-25T04:17:59.076" v="4694" actId="20577"/>
          <ac:spMkLst>
            <pc:docMk/>
            <pc:sldMk cId="475710272" sldId="321"/>
            <ac:spMk id="2" creationId="{C53B832B-021D-6FA7-8A10-6F7D90960844}"/>
          </ac:spMkLst>
        </pc:spChg>
        <pc:spChg chg="del">
          <ac:chgData name="JY Zhang" userId="028756264d8c6cba" providerId="LiveId" clId="{33BF49B6-07E1-DA4E-9D42-E6EB7C68726C}" dt="2024-01-25T04:17:29.099" v="4657"/>
          <ac:spMkLst>
            <pc:docMk/>
            <pc:sldMk cId="475710272" sldId="321"/>
            <ac:spMk id="3" creationId="{4AAD1DA8-9C30-461D-6231-8B3F23E97E5E}"/>
          </ac:spMkLst>
        </pc:spChg>
        <pc:spChg chg="add del mod">
          <ac:chgData name="JY Zhang" userId="028756264d8c6cba" providerId="LiveId" clId="{33BF49B6-07E1-DA4E-9D42-E6EB7C68726C}" dt="2024-01-25T04:17:43.720" v="4663"/>
          <ac:spMkLst>
            <pc:docMk/>
            <pc:sldMk cId="475710272" sldId="321"/>
            <ac:spMk id="7" creationId="{55A430CA-44E8-0DD9-00A2-8D5EA6328A14}"/>
          </ac:spMkLst>
        </pc:spChg>
        <pc:picChg chg="add del mod">
          <ac:chgData name="JY Zhang" userId="028756264d8c6cba" providerId="LiveId" clId="{33BF49B6-07E1-DA4E-9D42-E6EB7C68726C}" dt="2024-01-25T04:17:39.935" v="4661" actId="478"/>
          <ac:picMkLst>
            <pc:docMk/>
            <pc:sldMk cId="475710272" sldId="321"/>
            <ac:picMk id="4" creationId="{21CE4582-006B-7F3B-8BBF-B958F26A6D92}"/>
          </ac:picMkLst>
        </pc:picChg>
        <pc:picChg chg="add del mod">
          <ac:chgData name="JY Zhang" userId="028756264d8c6cba" providerId="LiveId" clId="{33BF49B6-07E1-DA4E-9D42-E6EB7C68726C}" dt="2024-01-25T04:17:42.149" v="4662" actId="21"/>
          <ac:picMkLst>
            <pc:docMk/>
            <pc:sldMk cId="475710272" sldId="321"/>
            <ac:picMk id="5" creationId="{F1129D1C-3282-ACF6-74E5-452893121D8F}"/>
          </ac:picMkLst>
        </pc:picChg>
        <pc:picChg chg="add mod">
          <ac:chgData name="JY Zhang" userId="028756264d8c6cba" providerId="LiveId" clId="{33BF49B6-07E1-DA4E-9D42-E6EB7C68726C}" dt="2024-01-25T04:17:43.720" v="4663"/>
          <ac:picMkLst>
            <pc:docMk/>
            <pc:sldMk cId="475710272" sldId="321"/>
            <ac:picMk id="8" creationId="{CC24A9A0-6CAA-2D72-24DC-640B4A57C2E2}"/>
          </ac:picMkLst>
        </pc:picChg>
      </pc:sldChg>
      <pc:sldChg chg="addSp delSp modSp add del mod">
        <pc:chgData name="JY Zhang" userId="028756264d8c6cba" providerId="LiveId" clId="{33BF49B6-07E1-DA4E-9D42-E6EB7C68726C}" dt="2024-01-25T03:51:05.334" v="4585" actId="2696"/>
        <pc:sldMkLst>
          <pc:docMk/>
          <pc:sldMk cId="1436495688" sldId="321"/>
        </pc:sldMkLst>
        <pc:spChg chg="del">
          <ac:chgData name="JY Zhang" userId="028756264d8c6cba" providerId="LiveId" clId="{33BF49B6-07E1-DA4E-9D42-E6EB7C68726C}" dt="2024-01-25T03:50:29.636" v="4578" actId="478"/>
          <ac:spMkLst>
            <pc:docMk/>
            <pc:sldMk cId="1436495688" sldId="321"/>
            <ac:spMk id="3" creationId="{EDFA035D-C521-CBC9-AC55-D11D8E907E7F}"/>
          </ac:spMkLst>
        </pc:spChg>
        <pc:spChg chg="del">
          <ac:chgData name="JY Zhang" userId="028756264d8c6cba" providerId="LiveId" clId="{33BF49B6-07E1-DA4E-9D42-E6EB7C68726C}" dt="2024-01-25T03:50:31.378" v="4579" actId="478"/>
          <ac:spMkLst>
            <pc:docMk/>
            <pc:sldMk cId="1436495688" sldId="321"/>
            <ac:spMk id="4" creationId="{47BC79B7-CC5C-320E-1659-DC7420F53497}"/>
          </ac:spMkLst>
        </pc:spChg>
        <pc:spChg chg="add mod">
          <ac:chgData name="JY Zhang" userId="028756264d8c6cba" providerId="LiveId" clId="{33BF49B6-07E1-DA4E-9D42-E6EB7C68726C}" dt="2024-01-25T03:50:45.081" v="4584" actId="1076"/>
          <ac:spMkLst>
            <pc:docMk/>
            <pc:sldMk cId="1436495688" sldId="321"/>
            <ac:spMk id="7" creationId="{01308E1E-BA12-2A20-AB70-91A3FEEF9A98}"/>
          </ac:spMkLst>
        </pc:spChg>
        <pc:picChg chg="del">
          <ac:chgData name="JY Zhang" userId="028756264d8c6cba" providerId="LiveId" clId="{33BF49B6-07E1-DA4E-9D42-E6EB7C68726C}" dt="2024-01-25T03:50:33.305" v="4581" actId="478"/>
          <ac:picMkLst>
            <pc:docMk/>
            <pc:sldMk cId="1436495688" sldId="321"/>
            <ac:picMk id="5" creationId="{12FB99F4-BF34-6835-FFDF-5A9FEEDA71D7}"/>
          </ac:picMkLst>
        </pc:picChg>
        <pc:cxnChg chg="del mod">
          <ac:chgData name="JY Zhang" userId="028756264d8c6cba" providerId="LiveId" clId="{33BF49B6-07E1-DA4E-9D42-E6EB7C68726C}" dt="2024-01-25T03:50:32.559" v="4580" actId="478"/>
          <ac:cxnSpMkLst>
            <pc:docMk/>
            <pc:sldMk cId="1436495688" sldId="321"/>
            <ac:cxnSpMk id="8" creationId="{82C06B4D-380E-0BF2-39F3-B9E2A2746D90}"/>
          </ac:cxnSpMkLst>
        </pc:cxnChg>
      </pc:sldChg>
      <pc:sldChg chg="modSp new mod">
        <pc:chgData name="JY Zhang" userId="028756264d8c6cba" providerId="LiveId" clId="{33BF49B6-07E1-DA4E-9D42-E6EB7C68726C}" dt="2024-01-25T04:17:25.451" v="4656" actId="20577"/>
        <pc:sldMkLst>
          <pc:docMk/>
          <pc:sldMk cId="67852521" sldId="322"/>
        </pc:sldMkLst>
        <pc:spChg chg="mod">
          <ac:chgData name="JY Zhang" userId="028756264d8c6cba" providerId="LiveId" clId="{33BF49B6-07E1-DA4E-9D42-E6EB7C68726C}" dt="2024-01-25T04:17:25.451" v="4656" actId="20577"/>
          <ac:spMkLst>
            <pc:docMk/>
            <pc:sldMk cId="67852521" sldId="322"/>
            <ac:spMk id="2" creationId="{FD52BF63-49FA-FE9D-A244-FA3A12DD87E9}"/>
          </ac:spMkLst>
        </pc:spChg>
      </pc:sldChg>
      <pc:sldChg chg="addSp delSp modSp new del mod">
        <pc:chgData name="JY Zhang" userId="028756264d8c6cba" providerId="LiveId" clId="{33BF49B6-07E1-DA4E-9D42-E6EB7C68726C}" dt="2024-01-25T06:35:55.744" v="4861" actId="2696"/>
        <pc:sldMkLst>
          <pc:docMk/>
          <pc:sldMk cId="3260733383" sldId="323"/>
        </pc:sldMkLst>
        <pc:spChg chg="mod">
          <ac:chgData name="JY Zhang" userId="028756264d8c6cba" providerId="LiveId" clId="{33BF49B6-07E1-DA4E-9D42-E6EB7C68726C}" dt="2024-01-25T06:22:04.703" v="4860" actId="20577"/>
          <ac:spMkLst>
            <pc:docMk/>
            <pc:sldMk cId="3260733383" sldId="323"/>
            <ac:spMk id="2" creationId="{1AE1544D-92CE-34F0-FA62-37D1F6C85BDA}"/>
          </ac:spMkLst>
        </pc:spChg>
        <pc:spChg chg="del">
          <ac:chgData name="JY Zhang" userId="028756264d8c6cba" providerId="LiveId" clId="{33BF49B6-07E1-DA4E-9D42-E6EB7C68726C}" dt="2024-01-25T06:19:01.965" v="4798"/>
          <ac:spMkLst>
            <pc:docMk/>
            <pc:sldMk cId="3260733383" sldId="323"/>
            <ac:spMk id="3" creationId="{F1754163-9551-2176-DF73-F4608A36A982}"/>
          </ac:spMkLst>
        </pc:spChg>
        <pc:picChg chg="add mod">
          <ac:chgData name="JY Zhang" userId="028756264d8c6cba" providerId="LiveId" clId="{33BF49B6-07E1-DA4E-9D42-E6EB7C68726C}" dt="2024-01-25T06:19:05.631" v="4800" actId="1076"/>
          <ac:picMkLst>
            <pc:docMk/>
            <pc:sldMk cId="3260733383" sldId="323"/>
            <ac:picMk id="4" creationId="{279B5BB8-6120-7D23-0C12-9855CDD72466}"/>
          </ac:picMkLst>
        </pc:picChg>
        <pc:picChg chg="add mod">
          <ac:chgData name="JY Zhang" userId="028756264d8c6cba" providerId="LiveId" clId="{33BF49B6-07E1-DA4E-9D42-E6EB7C68726C}" dt="2024-01-25T06:19:11.602" v="4802" actId="1076"/>
          <ac:picMkLst>
            <pc:docMk/>
            <pc:sldMk cId="3260733383" sldId="323"/>
            <ac:picMk id="5" creationId="{1AA63B71-7E31-C4BB-6C1C-361A0A3104AC}"/>
          </ac:picMkLst>
        </pc:picChg>
      </pc:sldChg>
    </pc:docChg>
  </pc:docChgLst>
  <pc:docChgLst>
    <pc:chgData name="JY Zhang" userId="028756264d8c6cba" providerId="LiveId" clId="{ECDCF827-E171-0345-9FF3-745EDEABDD0B}"/>
    <pc:docChg chg="addSld">
      <pc:chgData name="JY Zhang" userId="028756264d8c6cba" providerId="LiveId" clId="{ECDCF827-E171-0345-9FF3-745EDEABDD0B}" dt="2024-03-06T12:51:56.090" v="0" actId="2890"/>
      <pc:docMkLst>
        <pc:docMk/>
      </pc:docMkLst>
      <pc:sldChg chg="add">
        <pc:chgData name="JY Zhang" userId="028756264d8c6cba" providerId="LiveId" clId="{ECDCF827-E171-0345-9FF3-745EDEABDD0B}" dt="2024-03-06T12:51:56.090" v="0" actId="2890"/>
        <pc:sldMkLst>
          <pc:docMk/>
          <pc:sldMk cId="3826325377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BB9AC-3232-4E34-B7CD-3FECA1CC24E6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31994-B744-496F-ADBB-003B48E303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6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parses the command line arguments, constructs compilation actions, assigns actions to tools, generates commands for these tools, and executes the commands.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04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局部值</a:t>
            </a:r>
            <a:r>
              <a:rPr lang="en-US" altLang="zh-CN" dirty="0"/>
              <a:t>%5</a:t>
            </a:r>
            <a:r>
              <a:rPr lang="zh-CN" altLang="en-US" dirty="0"/>
              <a:t>，</a:t>
            </a:r>
            <a:r>
              <a:rPr lang="en-US" altLang="zh-CN" dirty="0"/>
              <a:t>%6</a:t>
            </a:r>
            <a:r>
              <a:rPr lang="zh-CN" altLang="en-US" dirty="0"/>
              <a:t>相加，并将结果放入新的局部值</a:t>
            </a:r>
            <a:r>
              <a:rPr lang="en-US" altLang="zh-CN" dirty="0"/>
              <a:t>%add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5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1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它声明了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Module::iterator typedef</a:t>
            </a:r>
            <a:r>
              <a:rPr lang="zh-CN" altLang="e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，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作为遍历这个模块中的函数的简便方法。你可以用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begin()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end()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方法获取这些迭代器。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98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都包含函数参数的列表，可通过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getArgumentList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方法或者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arg_begin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arg_end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这对方法访问它。你可以通过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Function::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arg_iterator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typedef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遍历它们。如果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Function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对象代表函数定义，你可以通过这样的语句遍历它的内容：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for (Function::iterator 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= 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function.begin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(), e = 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function.end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(); 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!= e; ++</a:t>
            </a:r>
            <a:r>
              <a:rPr lang="en" altLang="zh-CN" b="0" i="0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CN" altLang="e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，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你将遍历它的基本块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21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11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38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clangFrontend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defines </a:t>
            </a:r>
            <a:r>
              <a:rPr lang="en" altLang="zh-CN" dirty="0" err="1"/>
              <a:t>CompilerInstance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 which manages various classes, including </a:t>
            </a:r>
            <a:r>
              <a:rPr lang="en" altLang="zh-CN" dirty="0" err="1"/>
              <a:t>CompilerInvocation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DiagnosticsEngine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TargetInfo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FileManager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SourceManager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/>
              <a:t>Preprocessor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ASTContext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ASTConsumer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 and </a:t>
            </a:r>
            <a:r>
              <a:rPr lang="en" altLang="zh-CN" dirty="0" err="1"/>
              <a:t>Sema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.</a:t>
            </a:r>
          </a:p>
          <a:p>
            <a:endParaRPr kumimoji="1" lang="en" altLang="zh-CN" b="0" i="0" dirty="0">
              <a:solidFill>
                <a:srgbClr val="555555"/>
              </a:solidFill>
              <a:effectLst/>
              <a:latin typeface="-apple-system"/>
            </a:endParaRPr>
          </a:p>
          <a:p>
            <a:r>
              <a:rPr lang="en" altLang="zh-CN" dirty="0"/>
              <a:t>-emit-obj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option, the selected </a:t>
            </a:r>
            <a:r>
              <a:rPr lang="en" altLang="zh-CN" dirty="0" err="1"/>
              <a:t>FrontAction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is an </a:t>
            </a:r>
            <a:r>
              <a:rPr lang="en" altLang="zh-CN" dirty="0" err="1"/>
              <a:t>EmitObjAction</a:t>
            </a:r>
            <a:endParaRPr lang="en" altLang="zh-CN" dirty="0"/>
          </a:p>
          <a:p>
            <a:endParaRPr kumimoji="1" lang="en" altLang="zh-CN" dirty="0"/>
          </a:p>
          <a:p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During </a:t>
            </a:r>
            <a:r>
              <a:rPr lang="en" altLang="zh-CN" dirty="0" err="1"/>
              <a:t>FrontendAction</a:t>
            </a:r>
            <a:r>
              <a:rPr lang="en" altLang="zh-CN" dirty="0"/>
              <a:t>::</a:t>
            </a:r>
            <a:r>
              <a:rPr lang="en" altLang="zh-CN" dirty="0" err="1"/>
              <a:t>BeginSourceFile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 several classes mentioned earlier are created, and a </a:t>
            </a:r>
            <a:r>
              <a:rPr lang="en" altLang="zh-CN" dirty="0" err="1"/>
              <a:t>BackendConsumer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is also established. The </a:t>
            </a:r>
            <a:r>
              <a:rPr lang="en" altLang="zh-CN" dirty="0" err="1"/>
              <a:t>BackendConsumer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serves as a wrapper around </a:t>
            </a:r>
            <a:r>
              <a:rPr lang="en" altLang="zh-CN" dirty="0" err="1"/>
              <a:t>CodeGenerator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 which is another derivative of </a:t>
            </a:r>
            <a:r>
              <a:rPr lang="en" altLang="zh-CN" dirty="0" err="1"/>
              <a:t>ASTConsumer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. Finally, in </a:t>
            </a:r>
            <a:r>
              <a:rPr lang="en" altLang="zh-CN" dirty="0" err="1"/>
              <a:t>FrontendAction</a:t>
            </a:r>
            <a:r>
              <a:rPr lang="en" altLang="zh-CN" dirty="0"/>
              <a:t>::</a:t>
            </a:r>
            <a:r>
              <a:rPr lang="en" altLang="zh-CN" dirty="0" err="1"/>
              <a:t>BeginSourceFile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, </a:t>
            </a:r>
            <a:r>
              <a:rPr lang="en" altLang="zh-CN" dirty="0" err="1"/>
              <a:t>CompilerInstance</a:t>
            </a:r>
            <a:r>
              <a:rPr lang="en" altLang="zh-CN" dirty="0"/>
              <a:t>::</a:t>
            </a:r>
            <a:r>
              <a:rPr lang="en" altLang="zh-CN" dirty="0" err="1"/>
              <a:t>setASTConsumer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is called to create a </a:t>
            </a:r>
            <a:r>
              <a:rPr lang="en" altLang="zh-CN" dirty="0" err="1"/>
              <a:t>CodeGenModule</a:t>
            </a:r>
            <a:r>
              <a:rPr lang="en" altLang="zh-CN" b="0" i="0" dirty="0">
                <a:solidFill>
                  <a:srgbClr val="555555"/>
                </a:solidFill>
                <a:effectLst/>
                <a:latin typeface="-apple-system"/>
              </a:rPr>
              <a:t> object, responsible for managing an LLVM IR module.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0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26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/>
              <a:t>Call stack: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CodeGenFunction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EmitStmt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CodeGenFunction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EmitCompoundStmtWithoutScope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CodeGenFunction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EmitFunctionBody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CodeGenFunction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GenerateCode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CodeGenModule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EmitGlobalFunctionDefinition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CodeGenModule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EmitGlobalDefinition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CodeGenModule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EmitGlobal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CodeGen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CodeGenModule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EmitTopLevelDecl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(anonymous namespace)::</a:t>
            </a:r>
            <a:r>
              <a:rPr lang="en-US" altLang="zh-CN" sz="1200" dirty="0" err="1">
                <a:effectLst/>
              </a:rPr>
              <a:t>CodeGeneratorImpl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HandleTopLevelDecl</a:t>
            </a:r>
            <a:r>
              <a:rPr lang="en-US" altLang="zh-CN" sz="1200" dirty="0">
                <a:effectLst/>
              </a:rPr>
              <a:t> 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/>
              <a:t>clang::Parser::</a:t>
            </a:r>
            <a:r>
              <a:rPr lang="en-US" altLang="zh-CN" sz="1200" dirty="0" err="1"/>
              <a:t>ParseTopLevelDecl</a:t>
            </a:r>
            <a:r>
              <a:rPr lang="en-US" altLang="zh-CN" sz="1200" dirty="0"/>
              <a:t> -&gt; </a:t>
            </a: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BackendConsumer</a:t>
            </a:r>
            <a:r>
              <a:rPr lang="en-US" altLang="zh-CN" sz="1200" dirty="0">
                <a:effectLst/>
              </a:rPr>
              <a:t>::</a:t>
            </a:r>
            <a:r>
              <a:rPr lang="en-US" altLang="zh-CN" sz="1200" dirty="0" err="1">
                <a:effectLst/>
              </a:rPr>
              <a:t>HandleTopLevelDecl</a:t>
            </a:r>
            <a:endParaRPr lang="en-US" altLang="zh-CN" sz="1200" dirty="0">
              <a:effectLst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/>
              <a:t>clang::Parser::</a:t>
            </a:r>
            <a:r>
              <a:rPr lang="en-US" altLang="zh-CN" sz="1200" dirty="0" err="1"/>
              <a:t>ParseFirstTopLevelDecl</a:t>
            </a:r>
            <a:endParaRPr lang="en-US" altLang="zh-CN" sz="1200" dirty="0">
              <a:effectLst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>
                <a:effectLst/>
              </a:rPr>
              <a:t>clang::</a:t>
            </a:r>
            <a:r>
              <a:rPr lang="en-US" altLang="zh-CN" sz="1200" dirty="0" err="1">
                <a:effectLst/>
              </a:rPr>
              <a:t>ParseAST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/>
              <a:t>clang::</a:t>
            </a:r>
            <a:r>
              <a:rPr lang="en-US" altLang="zh-CN" sz="1200" dirty="0" err="1"/>
              <a:t>FrontendAction</a:t>
            </a:r>
            <a:r>
              <a:rPr lang="en-US" altLang="zh-CN" sz="1200" dirty="0"/>
              <a:t>::Execute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/>
              <a:t>clang::</a:t>
            </a:r>
            <a:r>
              <a:rPr lang="en-US" altLang="zh-CN" sz="1200" dirty="0" err="1"/>
              <a:t>CompilerInstance</a:t>
            </a:r>
            <a:r>
              <a:rPr lang="en-US" altLang="zh-CN" sz="1200" dirty="0"/>
              <a:t>::</a:t>
            </a:r>
            <a:r>
              <a:rPr lang="en-US" altLang="zh-CN" sz="1200" dirty="0" err="1"/>
              <a:t>ExecuteAction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/>
              <a:t>clang::</a:t>
            </a:r>
            <a:r>
              <a:rPr lang="en-US" altLang="zh-CN" sz="1200" dirty="0" err="1"/>
              <a:t>ExecuteCompilerInvocation</a:t>
            </a:r>
            <a:endParaRPr lang="en-US" altLang="zh-CN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200" dirty="0"/>
              <a:t>cc1_main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7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细化，实际解释</a:t>
            </a:r>
            <a:r>
              <a:rPr kumimoji="1" lang="en-US" altLang="zh-CN" dirty="0" err="1"/>
              <a:t>IRBuilder</a:t>
            </a:r>
            <a:r>
              <a:rPr kumimoji="1" lang="zh-CN" altLang="en-US"/>
              <a:t>的用法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4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初始化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CompilerInstance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之后，调用其成员函数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ExcutionAction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ExcutionAction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会间接依次调用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FrontendAction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个成员函数（直接调用的是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FrontendAction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的三个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public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接口，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BeginSourceFile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EndSourceFile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），而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FrontendAction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ExecuteAction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会 最终调用语法分析函数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ParseAST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未强制要求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ParseAST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放入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ExcuteAction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，但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ASTFrontendAction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如此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。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ParseAST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在分析过程中，又会插入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ASTConsumer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的多个句柄（用得最多是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HandleTopLevelDecl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HandleTranslationUnit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）。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FrontendAction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是文件级别的动作，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ASTConsumer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则与一个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Translation Unit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内部处理过程相关。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RecursiveASTVisitor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是针对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 node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的遍历，一般需要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ASTConsumer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中呈现的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 node(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TranslationUnitDecl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作为参数。 　　   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Compile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之前，创建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ASTConsumer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。在建立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的过程中，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ASTConsumer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提供了众多的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Hooks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。被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FrontendAction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的公共接口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BeginSourceFile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调用。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9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282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54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31994-B744-496F-ADBB-003B48E303F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52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51469-D614-8567-67DA-3BE8E59A7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89FBB9-2724-2DA8-46BC-F527CF926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02D537-AE0A-7A84-A56A-A7169B47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40FA72-6AD2-BCCA-B5E5-B6D771D9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4023B-09A9-B908-F00F-CC566B63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3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C2787-6161-987D-E1AB-6AF6ACAA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6E0E94-D51C-2902-9A7D-92562BF67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F0297-CB27-1FA8-18C5-D69B0FA5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E61CD-1F18-4216-3F14-8EE327C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40CFC-6C8E-7C57-5E7A-1C4F060D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223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CB4DF9-810A-9E84-4405-8E305E0F7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909534-F4B9-4B59-9702-270272535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C41621-33FB-EE01-BAA8-8155426B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B2C06-CB16-26D5-813A-5CC32064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76BDCF-63BB-19EB-95FC-9F51E7CD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54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65D4B-2A6B-A2A7-ADB0-4DA90FCE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35B6C-0F3C-444E-6557-A7E6E6A22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51AAEA-4F83-2DA9-C620-C22A9F1C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483B4-CE4E-8E88-0E76-B0E0028E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588919-948D-023C-AE15-A9080AFD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89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0CF34-F80A-1A90-37D2-3A484226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AF620E-4F95-2FD3-618E-8C33AA49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AD59D0-8CED-B302-31DA-4767279B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62ADC4-2820-86B1-CDF9-251A372B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EC207-649C-4822-2CFB-21D8F7C0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0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A3FDE-C2A5-A957-3BB3-8FEB0D9F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A3E96-D102-1780-A640-C062834AA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786DF9-3AD5-80FB-34A9-EB38E6502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1C5EE6-FC82-29DC-CC7C-8A08F575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308AEA-59B4-B54C-D377-E6364F1D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821CBF-A130-D17F-3D34-1BCF8BDC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1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635A5-E1DE-C785-EBDF-6844A040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EE00BE-9A5B-0480-FC42-FCD1985CA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BD5F1E-E09A-8125-F3B2-F56D21175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BB725F-8766-A935-C72E-74ED72383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EFD32B-58E0-818B-D4EB-65C71FAC9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D67999-9E90-33AB-FFBB-A94B9885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B43C3A-B42D-07A0-5822-6D61D18E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D11C41-D091-D0C2-B285-10024756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37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C79A4-D2F3-8709-71F2-F83CFCE8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136939-8135-75BF-4374-E537E576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C9D5CA-4CFF-2C9A-F0C6-E3278F90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1698F3-410C-80E0-FCE6-B16125CC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5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823080-9FB5-1C4E-AF61-1A11EDBA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717545-90CD-921C-4A9D-D2B64D00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D3B778-C326-2525-DFD2-68A15217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1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2A775-4406-D915-59E9-B0472C58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C6E12E-F1AB-F48A-11B1-90B699E3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7D8077-4A99-7DB8-82FD-D5EC64F00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88C981-E979-91F6-B065-C77EAEC5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EE8D4F-5454-1954-F6DA-FC1FF0E3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8122EC-1E67-516B-C83E-ABC0B018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28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5A5DD-3452-8004-FBE4-5423DAB4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57189B-6A8E-65D1-72F6-4941C62A0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FC0445-BB29-FAFB-1A69-03A3805B2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76AAC6-50F2-8E16-ED40-4008FF08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1DA2AF-027C-7CE7-93E1-F8160E93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6143C6-FFA3-B345-6AB6-943B4D33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79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B7C19A-CF0A-5DBD-B553-E6CA1E6D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0B00C-AAB1-B4A7-69AE-361F6074D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DE3AD9-063C-30F3-6619-85357E8C6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47DAB-DB00-584E-9BA2-7B0B1FFE9C3F}" type="datetimeFigureOut">
              <a:rPr kumimoji="1" lang="zh-CN" altLang="en-US" smtClean="0"/>
              <a:t>2024/3/6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CAE3F-3D88-F8BF-1D7B-8022A50DB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FA867-ECDC-C67B-D033-DAFFF58D8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490AC-A7D1-3B41-897B-EDBE52A5A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53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ng.llvm.org/doxygen/classclang_1_1FrontendAction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llvm-mirror/clang/blob/aa231e4be75ac4759c236b755c57876f76e3cf05/lib/CodeGen/CGStmt.cpp#L4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docs/LangRef.html#function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llvm.org/doxygen/classllvm_1_1Modul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lvm.org/doxygen/classllvm_1_1Function.htm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lvm.org/doxygen/classllvm_1_1BasicBlock.html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doxygen/classllvm_1_1Instruction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vm.org/doxygen/classllvm_1_1Value.html" TargetMode="External"/><Relationship Id="rId4" Type="http://schemas.openxmlformats.org/officeDocument/2006/relationships/hyperlink" Target="https://llvm.org/doxygen/classllvm_1_1User.ht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FAC50-2F81-AC99-D0D5-8935815DBE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03.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Clang 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1E7966-0C60-2EF6-36E1-D4549D107A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zhangjunyu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858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41477-5A8E-8D61-16B2-2DAE9973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-cc1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A72898-41CE-5EB7-421D-944E09E3C1C0}"/>
              </a:ext>
            </a:extLst>
          </p:cNvPr>
          <p:cNvSpPr txBox="1"/>
          <p:nvPr/>
        </p:nvSpPr>
        <p:spPr>
          <a:xfrm>
            <a:off x="838200" y="2138068"/>
            <a:ext cx="13022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$ clang </a:t>
            </a:r>
            <a:r>
              <a:rPr lang="en-US" altLang="zh-CN" dirty="0" err="1"/>
              <a:t>sum.c</a:t>
            </a:r>
            <a:r>
              <a:rPr lang="en-US" altLang="zh-CN" dirty="0"/>
              <a:t> </a:t>
            </a:r>
            <a:r>
              <a:rPr lang="en-US" altLang="zh-CN" dirty="0" err="1"/>
              <a:t>main.c</a:t>
            </a:r>
            <a:r>
              <a:rPr lang="en-US" altLang="zh-CN" dirty="0"/>
              <a:t> -### -o main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1B600-2022-3103-3039-EEC284B0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5" y="3066856"/>
            <a:ext cx="23424672" cy="21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E1C3C-A8A7-D9D8-D972-8D0F265C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054"/>
          </a:xfrm>
        </p:spPr>
        <p:txBody>
          <a:bodyPr/>
          <a:lstStyle/>
          <a:p>
            <a:r>
              <a:rPr lang="en-US" altLang="zh-CN" dirty="0"/>
              <a:t>Clang Driver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1C1075-4393-053D-2C78-C3FC1F360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30" y="1587736"/>
            <a:ext cx="7014041" cy="44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978E81-DBC4-27B2-E9A5-5EFFDACC887D}"/>
              </a:ext>
            </a:extLst>
          </p:cNvPr>
          <p:cNvSpPr/>
          <p:nvPr/>
        </p:nvSpPr>
        <p:spPr>
          <a:xfrm>
            <a:off x="4920343" y="1676400"/>
            <a:ext cx="1817914" cy="82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897000-415F-7D6E-DAFF-6E0161A0C6C2}"/>
              </a:ext>
            </a:extLst>
          </p:cNvPr>
          <p:cNvSpPr/>
          <p:nvPr/>
        </p:nvSpPr>
        <p:spPr>
          <a:xfrm>
            <a:off x="4920343" y="2592378"/>
            <a:ext cx="1817914" cy="1040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4CDFC6-8753-4F5D-672C-57D859DA0B8D}"/>
              </a:ext>
            </a:extLst>
          </p:cNvPr>
          <p:cNvSpPr/>
          <p:nvPr/>
        </p:nvSpPr>
        <p:spPr>
          <a:xfrm>
            <a:off x="4855028" y="3721790"/>
            <a:ext cx="2841171" cy="1688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8EA95A-4EC4-FA3A-BB51-3DD1497AAA77}"/>
              </a:ext>
            </a:extLst>
          </p:cNvPr>
          <p:cNvSpPr/>
          <p:nvPr/>
        </p:nvSpPr>
        <p:spPr>
          <a:xfrm>
            <a:off x="3167744" y="3429000"/>
            <a:ext cx="1175656" cy="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6BDF05-7E11-82CF-24C3-A5B8D2B9087A}"/>
              </a:ext>
            </a:extLst>
          </p:cNvPr>
          <p:cNvSpPr txBox="1"/>
          <p:nvPr/>
        </p:nvSpPr>
        <p:spPr>
          <a:xfrm>
            <a:off x="6738257" y="1614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D27F9C-B898-7F37-3425-212212317BA5}"/>
              </a:ext>
            </a:extLst>
          </p:cNvPr>
          <p:cNvSpPr txBox="1"/>
          <p:nvPr/>
        </p:nvSpPr>
        <p:spPr>
          <a:xfrm>
            <a:off x="6738257" y="2951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2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B58C0-B66C-8BF3-63EE-279A045CD290}"/>
              </a:ext>
            </a:extLst>
          </p:cNvPr>
          <p:cNvSpPr txBox="1"/>
          <p:nvPr/>
        </p:nvSpPr>
        <p:spPr>
          <a:xfrm>
            <a:off x="7772400" y="43813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3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B98313-E4F9-BFAA-F089-93D9AE08E82B}"/>
              </a:ext>
            </a:extLst>
          </p:cNvPr>
          <p:cNvSpPr txBox="1"/>
          <p:nvPr/>
        </p:nvSpPr>
        <p:spPr>
          <a:xfrm>
            <a:off x="2854837" y="36418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4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699C46-3D1B-046F-5CE7-FA28824DEA9A}"/>
              </a:ext>
            </a:extLst>
          </p:cNvPr>
          <p:cNvSpPr/>
          <p:nvPr/>
        </p:nvSpPr>
        <p:spPr>
          <a:xfrm>
            <a:off x="3167742" y="4406013"/>
            <a:ext cx="1175657" cy="718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FAA0CE-526A-C89D-02F2-7C10AAAB965F}"/>
              </a:ext>
            </a:extLst>
          </p:cNvPr>
          <p:cNvSpPr txBox="1"/>
          <p:nvPr/>
        </p:nvSpPr>
        <p:spPr>
          <a:xfrm>
            <a:off x="1928300" y="458057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/</a:t>
            </a:r>
            <a:r>
              <a:rPr kumimoji="1" lang="en-US" altLang="zh-CN" dirty="0" err="1">
                <a:solidFill>
                  <a:schemeClr val="accent1"/>
                </a:solidFill>
              </a:rPr>
              <a:t>usr</a:t>
            </a:r>
            <a:r>
              <a:rPr kumimoji="1" lang="en-US" altLang="zh-CN" dirty="0">
                <a:solidFill>
                  <a:schemeClr val="accent1"/>
                </a:solidFill>
              </a:rPr>
              <a:t>/bin/</a:t>
            </a:r>
            <a:r>
              <a:rPr kumimoji="1" lang="en-US" altLang="zh-CN" dirty="0" err="1">
                <a:solidFill>
                  <a:schemeClr val="accent1"/>
                </a:solidFill>
              </a:rPr>
              <a:t>ld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8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13AC1-2C72-B17D-CDA1-B429F40E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Driver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E47F5E-D8D8-120A-86AF-60D376958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8360" y="1690688"/>
            <a:ext cx="3369833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1A9741-5D61-6A6A-4C51-49C3494ACE45}"/>
              </a:ext>
            </a:extLst>
          </p:cNvPr>
          <p:cNvSpPr txBox="1"/>
          <p:nvPr/>
        </p:nvSpPr>
        <p:spPr>
          <a:xfrm>
            <a:off x="4851326" y="1690688"/>
            <a:ext cx="649231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int </a:t>
            </a:r>
            <a:r>
              <a:rPr lang="zh-CN" altLang="en-US" sz="1400" b="1" dirty="0">
                <a:solidFill>
                  <a:srgbClr val="FF0000"/>
                </a:solidFill>
              </a:rPr>
              <a:t>cc1_main</a:t>
            </a:r>
            <a:r>
              <a:rPr lang="zh-CN" altLang="en-US" sz="1400" dirty="0"/>
              <a:t>(ArrayRef&lt;const char *&gt; Argv, const char *Argv0, void *MainAddr) {</a:t>
            </a:r>
          </a:p>
          <a:p>
            <a:r>
              <a:rPr lang="zh-CN" altLang="en-US" sz="1400" dirty="0"/>
              <a:t> </a:t>
            </a:r>
          </a:p>
          <a:p>
            <a:r>
              <a:rPr lang="zh-CN" altLang="en-US" sz="1400" dirty="0"/>
              <a:t>  std::unique_ptr&lt;CompilerInstance&gt; Clang(new CompilerInstance());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// Initialize targets first, so that --version shows registered targets.</a:t>
            </a:r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// …</a:t>
            </a:r>
          </a:p>
          <a:p>
            <a:endParaRPr lang="en-US" altLang="zh-CN" sz="1400" dirty="0"/>
          </a:p>
          <a:p>
            <a:r>
              <a:rPr lang="en-US" altLang="zh-CN" sz="1400" dirty="0"/>
              <a:t>  </a:t>
            </a:r>
            <a:r>
              <a:rPr lang="zh-CN" altLang="en-US" sz="1400" dirty="0"/>
              <a:t>bool Success = CompilerInvocation::CreateFromArgs(</a:t>
            </a:r>
          </a:p>
          <a:p>
            <a:r>
              <a:rPr lang="zh-CN" altLang="en-US" sz="1400" dirty="0"/>
              <a:t>      Clang-&gt;getInvocation(), Argv.begin(), Argv.end(), Diags);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  // …</a:t>
            </a:r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  // Execute the frontend actions.</a:t>
            </a:r>
          </a:p>
          <a:p>
            <a:r>
              <a:rPr lang="zh-CN" altLang="en-US" sz="1400" dirty="0"/>
              <a:t>  Success = </a:t>
            </a:r>
            <a:r>
              <a:rPr lang="zh-CN" altLang="en-US" sz="1400" b="1" dirty="0">
                <a:solidFill>
                  <a:srgbClr val="FF0000"/>
                </a:solidFill>
              </a:rPr>
              <a:t>ExecuteCompilerInvocation</a:t>
            </a:r>
            <a:r>
              <a:rPr lang="zh-CN" altLang="en-US" sz="1400" dirty="0"/>
              <a:t>(Clang.get());</a:t>
            </a:r>
          </a:p>
          <a:p>
            <a:endParaRPr lang="en-US" altLang="zh-CN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/>
              <a:t>// …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return !Success;</a:t>
            </a:r>
          </a:p>
          <a:p>
            <a:r>
              <a:rPr lang="zh-CN" altLang="en-US" sz="1400" dirty="0"/>
              <a:t>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CBB414-25F6-ED51-9577-0A76F600C623}"/>
              </a:ext>
            </a:extLst>
          </p:cNvPr>
          <p:cNvSpPr/>
          <p:nvPr/>
        </p:nvSpPr>
        <p:spPr>
          <a:xfrm>
            <a:off x="1534885" y="5773034"/>
            <a:ext cx="1023258" cy="26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04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DE9DE-3C25-D95A-BC0D-1EA81985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Frontend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B93C08-E979-20FC-B05D-779D1E220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9692"/>
            <a:ext cx="4442945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862D64-53C9-03A7-7ECC-0D5011AD911A}"/>
              </a:ext>
            </a:extLst>
          </p:cNvPr>
          <p:cNvSpPr/>
          <p:nvPr/>
        </p:nvSpPr>
        <p:spPr>
          <a:xfrm>
            <a:off x="1197428" y="2547257"/>
            <a:ext cx="2547258" cy="206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E5DA2F-8919-FAAF-DDA9-2D2AAC4D04C1}"/>
              </a:ext>
            </a:extLst>
          </p:cNvPr>
          <p:cNvSpPr/>
          <p:nvPr/>
        </p:nvSpPr>
        <p:spPr>
          <a:xfrm>
            <a:off x="1197428" y="4865915"/>
            <a:ext cx="1937658" cy="206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8D44ED-5D4E-379C-CD1E-782B46594B32}"/>
              </a:ext>
            </a:extLst>
          </p:cNvPr>
          <p:cNvSpPr/>
          <p:nvPr/>
        </p:nvSpPr>
        <p:spPr>
          <a:xfrm>
            <a:off x="1197428" y="5889171"/>
            <a:ext cx="2547258" cy="206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6C4137-9933-070D-1DFE-2DC30006FD2D}"/>
              </a:ext>
            </a:extLst>
          </p:cNvPr>
          <p:cNvSpPr txBox="1"/>
          <p:nvPr/>
        </p:nvSpPr>
        <p:spPr>
          <a:xfrm>
            <a:off x="5464628" y="1839692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b="1" i="0" dirty="0" err="1">
                <a:solidFill>
                  <a:srgbClr val="000000"/>
                </a:solidFill>
                <a:effectLst/>
              </a:rPr>
              <a:t>FrontendAction</a:t>
            </a:r>
            <a:endParaRPr lang="en-US" altLang="zh-CN" sz="1600" b="1" i="0" dirty="0">
              <a:solidFill>
                <a:srgbClr val="000000"/>
              </a:solidFill>
              <a:effectLst/>
            </a:endParaRPr>
          </a:p>
          <a:p>
            <a:pPr algn="just"/>
            <a:endParaRPr lang="en-US" altLang="zh-CN" sz="1600" b="1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altLang="zh-CN" sz="1600" b="0" i="0" dirty="0">
                <a:solidFill>
                  <a:srgbClr val="000000"/>
                </a:solidFill>
                <a:effectLst/>
              </a:rPr>
              <a:t>Abstract base class for actions which can be performed by the frontend</a:t>
            </a:r>
            <a:r>
              <a:rPr lang="en-US" altLang="zh-CN" sz="1600" dirty="0">
                <a:solidFill>
                  <a:srgbClr val="000000"/>
                </a:solidFill>
              </a:rPr>
              <a:t>.</a:t>
            </a:r>
          </a:p>
          <a:p>
            <a:pPr algn="just"/>
            <a:endParaRPr lang="en-US" altLang="zh-CN" sz="1600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altLang="zh-CN" sz="1600" dirty="0">
                <a:solidFill>
                  <a:srgbClr val="000000"/>
                </a:solidFill>
              </a:rPr>
              <a:t>A </a:t>
            </a:r>
            <a:r>
              <a:rPr lang="en-US" altLang="zh-CN" sz="1600" dirty="0" err="1">
                <a:solidFill>
                  <a:srgbClr val="000000"/>
                </a:solidFill>
              </a:rPr>
              <a:t>FrontendAction</a:t>
            </a:r>
            <a:r>
              <a:rPr lang="en-US" altLang="zh-CN" sz="1600" dirty="0">
                <a:solidFill>
                  <a:srgbClr val="000000"/>
                </a:solidFill>
              </a:rPr>
              <a:t> instance can be treated as </a:t>
            </a:r>
            <a:r>
              <a:rPr lang="en-US" altLang="zh-CN" sz="1600" b="1" dirty="0">
                <a:solidFill>
                  <a:srgbClr val="000000"/>
                </a:solidFill>
              </a:rPr>
              <a:t>a single task</a:t>
            </a:r>
            <a:r>
              <a:rPr lang="en-US" altLang="zh-CN" sz="1600" dirty="0">
                <a:solidFill>
                  <a:srgbClr val="000000"/>
                </a:solidFill>
              </a:rPr>
              <a:t> running inside the frontend.</a:t>
            </a:r>
          </a:p>
          <a:p>
            <a:pPr algn="just"/>
            <a:endParaRPr lang="en-US" altLang="zh-CN" sz="1600" dirty="0">
              <a:solidFill>
                <a:srgbClr val="000000"/>
              </a:solidFill>
            </a:endParaRPr>
          </a:p>
          <a:p>
            <a:r>
              <a:rPr lang="zh-CN" altLang="en-US" sz="1600" dirty="0">
                <a:solidFill>
                  <a:srgbClr val="000000"/>
                </a:solidFill>
              </a:rPr>
              <a:t>子类：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</a:rPr>
              <a:t>Clang::</a:t>
            </a:r>
            <a:r>
              <a:rPr lang="en-US" altLang="zh-CN" sz="1600" dirty="0" err="1">
                <a:solidFill>
                  <a:srgbClr val="000000"/>
                </a:solidFill>
              </a:rPr>
              <a:t>ASTFrontedAction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</a:rPr>
              <a:t>	Clang::</a:t>
            </a:r>
            <a:r>
              <a:rPr lang="en-US" altLang="zh-CN" sz="1600" dirty="0" err="1">
                <a:solidFill>
                  <a:srgbClr val="000000"/>
                </a:solidFill>
              </a:rPr>
              <a:t>CodeGenAction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>
                <a:solidFill>
                  <a:srgbClr val="000000"/>
                </a:solidFill>
              </a:rPr>
              <a:t>	Clang::</a:t>
            </a:r>
            <a:r>
              <a:rPr lang="en-US" altLang="zh-CN" sz="1600" dirty="0" err="1">
                <a:solidFill>
                  <a:srgbClr val="000000"/>
                </a:solidFill>
              </a:rPr>
              <a:t>EmitObjAction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>
                <a:solidFill>
                  <a:srgbClr val="000000"/>
                </a:solidFill>
              </a:rPr>
              <a:t>Clang::</a:t>
            </a:r>
            <a:r>
              <a:rPr lang="en-US" altLang="zh-CN" sz="1600" dirty="0" err="1">
                <a:solidFill>
                  <a:srgbClr val="000000"/>
                </a:solidFill>
              </a:rPr>
              <a:t>GenerateModuleAction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</a:rPr>
              <a:t>Clang::</a:t>
            </a:r>
            <a:r>
              <a:rPr lang="en-US" altLang="zh-CN" sz="1600" dirty="0" err="1">
                <a:solidFill>
                  <a:srgbClr val="000000"/>
                </a:solidFill>
              </a:rPr>
              <a:t>PreprocessorFrontedAction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FA5388-A3C1-871D-1901-27CD9AF290BE}"/>
              </a:ext>
            </a:extLst>
          </p:cNvPr>
          <p:cNvSpPr txBox="1"/>
          <p:nvPr/>
        </p:nvSpPr>
        <p:spPr>
          <a:xfrm>
            <a:off x="813813" y="6191030"/>
            <a:ext cx="6097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4"/>
              </a:rPr>
              <a:t>clang: clang::</a:t>
            </a:r>
            <a:r>
              <a:rPr lang="en-US" altLang="zh-CN" sz="1400" dirty="0" err="1">
                <a:hlinkClick r:id="rId4"/>
              </a:rPr>
              <a:t>FrontendAction</a:t>
            </a:r>
            <a:r>
              <a:rPr lang="en-US" altLang="zh-CN" sz="1400" dirty="0">
                <a:hlinkClick r:id="rId4"/>
              </a:rPr>
              <a:t> Class Reference (llvm.org)</a:t>
            </a:r>
            <a:endParaRPr lang="zh-CN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833B11-C0F2-3097-371C-3F67DD5ADDE8}"/>
              </a:ext>
            </a:extLst>
          </p:cNvPr>
          <p:cNvSpPr/>
          <p:nvPr/>
        </p:nvSpPr>
        <p:spPr>
          <a:xfrm>
            <a:off x="1649971" y="5682342"/>
            <a:ext cx="908171" cy="198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3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5836F-541E-83B9-CDEA-41F00BEA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</a:t>
            </a:r>
            <a:r>
              <a:rPr kumimoji="1" lang="en-US" altLang="zh-CN" dirty="0" err="1"/>
              <a:t>ParseAST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B13927-27EF-E49A-2487-F02D27E0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529116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FC68C1D-01DD-FF0A-55A1-5282A83E9C15}"/>
              </a:ext>
            </a:extLst>
          </p:cNvPr>
          <p:cNvSpPr/>
          <p:nvPr/>
        </p:nvSpPr>
        <p:spPr>
          <a:xfrm>
            <a:off x="838200" y="1959429"/>
            <a:ext cx="4529116" cy="3668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792E5F-3850-E061-4ECE-6BB82F396A3A}"/>
              </a:ext>
            </a:extLst>
          </p:cNvPr>
          <p:cNvSpPr/>
          <p:nvPr/>
        </p:nvSpPr>
        <p:spPr>
          <a:xfrm>
            <a:off x="838199" y="5628140"/>
            <a:ext cx="4529116" cy="173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B00A68-D915-6947-DB0D-4404D972CC36}"/>
              </a:ext>
            </a:extLst>
          </p:cNvPr>
          <p:cNvSpPr/>
          <p:nvPr/>
        </p:nvSpPr>
        <p:spPr>
          <a:xfrm>
            <a:off x="838198" y="5802086"/>
            <a:ext cx="4529116" cy="239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7FBC75-26D7-C2F7-759E-7F20853BF7FE}"/>
              </a:ext>
            </a:extLst>
          </p:cNvPr>
          <p:cNvSpPr txBox="1"/>
          <p:nvPr/>
        </p:nvSpPr>
        <p:spPr>
          <a:xfrm>
            <a:off x="5736771" y="3254829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语法分析、语义分析</a:t>
            </a:r>
            <a:endParaRPr kumimoji="1" lang="en-US" altLang="zh-CN" dirty="0"/>
          </a:p>
          <a:p>
            <a:r>
              <a:rPr kumimoji="1" lang="zh-CN" altLang="en-US" dirty="0"/>
              <a:t>完成后获得</a:t>
            </a:r>
            <a:r>
              <a:rPr kumimoji="1" lang="en-US" altLang="zh-CN" dirty="0"/>
              <a:t>clang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AST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93647A-D0E2-231A-4715-EAF9AFD6E623}"/>
              </a:ext>
            </a:extLst>
          </p:cNvPr>
          <p:cNvSpPr txBox="1"/>
          <p:nvPr/>
        </p:nvSpPr>
        <p:spPr>
          <a:xfrm>
            <a:off x="5823855" y="5432754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Gen</a:t>
            </a:r>
            <a:r>
              <a:rPr kumimoji="1" lang="zh-CN" altLang="en-US" dirty="0"/>
              <a:t> </a:t>
            </a:r>
            <a:r>
              <a:rPr kumimoji="1" lang="en-US" altLang="zh-CN" dirty="0"/>
              <a:t>unoptimized LLVM IR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303ACD-635F-6C7D-C929-4DAE783F9817}"/>
              </a:ext>
            </a:extLst>
          </p:cNvPr>
          <p:cNvSpPr txBox="1"/>
          <p:nvPr/>
        </p:nvSpPr>
        <p:spPr>
          <a:xfrm>
            <a:off x="5823853" y="5769769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Optimizer LLVM IR and Gen machine code</a:t>
            </a:r>
          </a:p>
        </p:txBody>
      </p:sp>
    </p:spTree>
    <p:extLst>
      <p:ext uri="{BB962C8B-B14F-4D97-AF65-F5344CB8AC3E}">
        <p14:creationId xmlns:p14="http://schemas.microsoft.com/office/powerpoint/2010/main" val="328850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46F8-CDC2-34E4-7133-D5F7316F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Code Gen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FB99F4-BF34-6835-FFDF-5A9FEEDA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32" y="1752600"/>
            <a:ext cx="2656768" cy="2003962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A07AE56-412A-D522-2729-04EF146E9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654" y="1752600"/>
            <a:ext cx="6306686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FA035D-C521-CBC9-AC55-D11D8E907E7F}"/>
              </a:ext>
            </a:extLst>
          </p:cNvPr>
          <p:cNvSpPr/>
          <p:nvPr/>
        </p:nvSpPr>
        <p:spPr>
          <a:xfrm>
            <a:off x="858654" y="1752600"/>
            <a:ext cx="6306686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BC79B7-CC5C-320E-1659-DC7420F53497}"/>
              </a:ext>
            </a:extLst>
          </p:cNvPr>
          <p:cNvSpPr/>
          <p:nvPr/>
        </p:nvSpPr>
        <p:spPr>
          <a:xfrm>
            <a:off x="858653" y="3733800"/>
            <a:ext cx="6306686" cy="237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2C06B4D-380E-0BF2-39F3-B9E2A2746D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7165340" y="2743200"/>
            <a:ext cx="1303092" cy="11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99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846F8-CDC2-34E4-7133-D5F7316F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Code Gen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FB99F4-BF34-6835-FFDF-5A9FEEDA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432" y="1752600"/>
            <a:ext cx="2656768" cy="2003962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A07AE56-412A-D522-2729-04EF146E9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8654" y="1752600"/>
            <a:ext cx="6306686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FA035D-C521-CBC9-AC55-D11D8E907E7F}"/>
              </a:ext>
            </a:extLst>
          </p:cNvPr>
          <p:cNvSpPr/>
          <p:nvPr/>
        </p:nvSpPr>
        <p:spPr>
          <a:xfrm>
            <a:off x="858654" y="1752600"/>
            <a:ext cx="6306686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BC79B7-CC5C-320E-1659-DC7420F53497}"/>
              </a:ext>
            </a:extLst>
          </p:cNvPr>
          <p:cNvSpPr/>
          <p:nvPr/>
        </p:nvSpPr>
        <p:spPr>
          <a:xfrm>
            <a:off x="858653" y="3733800"/>
            <a:ext cx="6306686" cy="237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2C06B4D-380E-0BF2-39F3-B9E2A2746D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7165340" y="2743200"/>
            <a:ext cx="1303092" cy="11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D9542-67E8-FB68-2E73-518C1C8F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Generating the LLVM 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CA4529-8711-EEA4-BA68-29864D3B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35" y="1968501"/>
            <a:ext cx="11928275" cy="3826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D2F763-668B-659F-1193-1B8F5CA0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1" y="277142"/>
            <a:ext cx="1778000" cy="15710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F7B9A3-427D-79FA-33F9-C6DD7234B424}"/>
              </a:ext>
            </a:extLst>
          </p:cNvPr>
          <p:cNvSpPr/>
          <p:nvPr/>
        </p:nvSpPr>
        <p:spPr>
          <a:xfrm>
            <a:off x="106390" y="1936202"/>
            <a:ext cx="11609359" cy="2254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67DE75-4385-016B-4CBF-4148C497EAD8}"/>
              </a:ext>
            </a:extLst>
          </p:cNvPr>
          <p:cNvSpPr/>
          <p:nvPr/>
        </p:nvSpPr>
        <p:spPr>
          <a:xfrm>
            <a:off x="106390" y="4238078"/>
            <a:ext cx="11609359" cy="1486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4CCDB3-157E-558A-35E3-29A3EAA146A7}"/>
              </a:ext>
            </a:extLst>
          </p:cNvPr>
          <p:cNvSpPr txBox="1"/>
          <p:nvPr/>
        </p:nvSpPr>
        <p:spPr>
          <a:xfrm>
            <a:off x="10434548" y="52767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Driver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BA9FF3-2AD2-31D2-CE36-54C71CBB628B}"/>
              </a:ext>
            </a:extLst>
          </p:cNvPr>
          <p:cNvSpPr txBox="1"/>
          <p:nvPr/>
        </p:nvSpPr>
        <p:spPr>
          <a:xfrm>
            <a:off x="10365101" y="369724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Clang</a:t>
            </a:r>
            <a:r>
              <a:rPr kumimoji="1" lang="zh-CN" altLang="en-US" dirty="0">
                <a:solidFill>
                  <a:srgbClr val="FF0000"/>
                </a:solidFill>
              </a:rPr>
              <a:t>前端</a:t>
            </a:r>
          </a:p>
        </p:txBody>
      </p:sp>
    </p:spTree>
    <p:extLst>
      <p:ext uri="{BB962C8B-B14F-4D97-AF65-F5344CB8AC3E}">
        <p14:creationId xmlns:p14="http://schemas.microsoft.com/office/powerpoint/2010/main" val="30211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D9542-67E8-FB68-2E73-518C1C8F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Generating the LLVM IR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CA4529-8711-EEA4-BA68-29864D3B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9624"/>
          <a:stretch/>
        </p:blipFill>
        <p:spPr>
          <a:xfrm>
            <a:off x="157335" y="1968501"/>
            <a:ext cx="11928275" cy="2310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D2F763-668B-659F-1193-1B8F5CA0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1" y="277142"/>
            <a:ext cx="1778000" cy="15710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460455-6E62-3E41-FFAD-5E08C6142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49" y="4750593"/>
            <a:ext cx="3862388" cy="12526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43E792-7F1D-4AEA-93A9-576517DB09B1}"/>
              </a:ext>
            </a:extLst>
          </p:cNvPr>
          <p:cNvSpPr/>
          <p:nvPr/>
        </p:nvSpPr>
        <p:spPr>
          <a:xfrm>
            <a:off x="1455173" y="3687097"/>
            <a:ext cx="1641987" cy="147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F9444F-70E9-C63E-0852-086E45767876}"/>
              </a:ext>
            </a:extLst>
          </p:cNvPr>
          <p:cNvSpPr/>
          <p:nvPr/>
        </p:nvSpPr>
        <p:spPr>
          <a:xfrm>
            <a:off x="1455172" y="3539613"/>
            <a:ext cx="1641987" cy="147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566372-A60F-C836-905A-1C2D5C7612C4}"/>
              </a:ext>
            </a:extLst>
          </p:cNvPr>
          <p:cNvSpPr/>
          <p:nvPr/>
        </p:nvSpPr>
        <p:spPr>
          <a:xfrm>
            <a:off x="2541637" y="2841523"/>
            <a:ext cx="801331" cy="40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5F2CF2-CB5C-535E-45F5-83A9907700DA}"/>
              </a:ext>
            </a:extLst>
          </p:cNvPr>
          <p:cNvSpPr/>
          <p:nvPr/>
        </p:nvSpPr>
        <p:spPr>
          <a:xfrm>
            <a:off x="2546553" y="2281421"/>
            <a:ext cx="973395" cy="560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600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5A474-89C9-6714-5B88-743C3A99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>
                <a:effectLst/>
              </a:rPr>
              <a:t>EmitStmt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BC193E-B01A-CB56-5EF1-8DA3FADF4A9B}"/>
              </a:ext>
            </a:extLst>
          </p:cNvPr>
          <p:cNvSpPr txBox="1"/>
          <p:nvPr/>
        </p:nvSpPr>
        <p:spPr>
          <a:xfrm>
            <a:off x="705444" y="5846544"/>
            <a:ext cx="809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clang/lib/</a:t>
            </a:r>
            <a:r>
              <a:rPr lang="en-US" altLang="zh-CN" dirty="0" err="1">
                <a:hlinkClick r:id="rId2"/>
              </a:rPr>
              <a:t>CodeGen</a:t>
            </a:r>
            <a:r>
              <a:rPr lang="en-US" altLang="zh-CN" dirty="0">
                <a:hlinkClick r:id="rId2"/>
              </a:rPr>
              <a:t>/CGStmt.cpp at aa231e4be75ac4759c236b755c57876f76e3cf05 · </a:t>
            </a:r>
            <a:r>
              <a:rPr lang="en-US" altLang="zh-CN" dirty="0" err="1">
                <a:hlinkClick r:id="rId2"/>
              </a:rPr>
              <a:t>llvm</a:t>
            </a:r>
            <a:r>
              <a:rPr lang="en-US" altLang="zh-CN" dirty="0">
                <a:hlinkClick r:id="rId2"/>
              </a:rPr>
              <a:t>-mirror/clang (github.com)</a:t>
            </a:r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2A5FD410-5F0F-0DE8-E9D4-71861788E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4937"/>
            <a:ext cx="6391275" cy="4048125"/>
          </a:xfrm>
        </p:spPr>
      </p:pic>
    </p:spTree>
    <p:extLst>
      <p:ext uri="{BB962C8B-B14F-4D97-AF65-F5344CB8AC3E}">
        <p14:creationId xmlns:p14="http://schemas.microsoft.com/office/powerpoint/2010/main" val="94693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69B3-A3D1-4626-E1E1-0A91E87F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8DC9CF5-4BDF-5024-724D-694A9F3A4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9116"/>
            <a:ext cx="10515600" cy="42243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E86D44-E2B4-A5D3-D57A-7475B2A66211}"/>
              </a:ext>
            </a:extLst>
          </p:cNvPr>
          <p:cNvSpPr/>
          <p:nvPr/>
        </p:nvSpPr>
        <p:spPr>
          <a:xfrm>
            <a:off x="6411558" y="3324113"/>
            <a:ext cx="3141233" cy="1118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2409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EA10B-760A-E503-A943-00CBFF61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EmitReturnStmt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A3288C-D9DC-7B57-17BF-1D32ED58D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2859" y="293905"/>
            <a:ext cx="3458717" cy="6270189"/>
          </a:xfrm>
        </p:spPr>
      </p:pic>
    </p:spTree>
    <p:extLst>
      <p:ext uri="{BB962C8B-B14F-4D97-AF65-F5344CB8AC3E}">
        <p14:creationId xmlns:p14="http://schemas.microsoft.com/office/powerpoint/2010/main" val="42316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75252-8479-740F-040F-CCECE299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 -cc1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B4EFA0-FC85-9B05-8271-10DEC2C84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642" y="1825625"/>
            <a:ext cx="91827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31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69B3-A3D1-4626-E1E1-0A91E87F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IRBuilder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C8006-C476-B9DB-8D46-9741AD12292B}"/>
              </a:ext>
            </a:extLst>
          </p:cNvPr>
          <p:cNvSpPr txBox="1"/>
          <p:nvPr/>
        </p:nvSpPr>
        <p:spPr>
          <a:xfrm>
            <a:off x="838200" y="1548267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</a:rPr>
              <a:t>This provides a uniform API for </a:t>
            </a:r>
            <a:r>
              <a:rPr lang="en" altLang="zh-CN" b="1" i="0" dirty="0">
                <a:solidFill>
                  <a:srgbClr val="000000"/>
                </a:solidFill>
                <a:effectLst/>
              </a:rPr>
              <a:t>creating instructions and inserting them into a basic block</a:t>
            </a:r>
            <a:r>
              <a:rPr lang="en" altLang="zh-CN" b="0" i="0" dirty="0">
                <a:solidFill>
                  <a:srgbClr val="000000"/>
                </a:solidFill>
                <a:effectLst/>
              </a:rPr>
              <a:t>: either at the end </a:t>
            </a:r>
            <a:r>
              <a:rPr lang="en" altLang="zh-CN" dirty="0">
                <a:solidFill>
                  <a:srgbClr val="000000"/>
                </a:solidFill>
              </a:rPr>
              <a:t>of a </a:t>
            </a:r>
            <a:r>
              <a:rPr lang="en" altLang="zh-CN" dirty="0" err="1">
                <a:solidFill>
                  <a:srgbClr val="000000"/>
                </a:solidFill>
              </a:rPr>
              <a:t>BasicBlock</a:t>
            </a:r>
            <a:r>
              <a:rPr lang="en" altLang="zh-CN" dirty="0">
                <a:solidFill>
                  <a:srgbClr val="000000"/>
                </a:solidFill>
              </a:rPr>
              <a:t>, </a:t>
            </a:r>
            <a:r>
              <a:rPr lang="en" altLang="zh-CN" b="0" i="0" dirty="0">
                <a:solidFill>
                  <a:srgbClr val="000000"/>
                </a:solidFill>
                <a:effectLst/>
              </a:rPr>
              <a:t>or at a specific </a:t>
            </a:r>
            <a:r>
              <a:rPr lang="en" altLang="zh-CN" b="1" i="0" dirty="0">
                <a:solidFill>
                  <a:srgbClr val="000000"/>
                </a:solidFill>
                <a:effectLst/>
              </a:rPr>
              <a:t>iterator location</a:t>
            </a:r>
            <a:r>
              <a:rPr lang="en" altLang="zh-CN" b="0" i="0" dirty="0">
                <a:solidFill>
                  <a:srgbClr val="000000"/>
                </a:solidFill>
                <a:effectLst/>
              </a:rPr>
              <a:t> in a block.</a:t>
            </a:r>
          </a:p>
          <a:p>
            <a:endParaRPr lang="en" altLang="zh-CN" dirty="0">
              <a:solidFill>
                <a:srgbClr val="000000"/>
              </a:solidFill>
            </a:endParaRPr>
          </a:p>
          <a:p>
            <a:endParaRPr lang="en" altLang="zh-CN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AAE0E1-7350-31B7-BA87-E4BEF615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1845"/>
            <a:ext cx="5765800" cy="42238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EC474-20FF-9896-AF76-8B58AC135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3429000"/>
            <a:ext cx="3149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1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F99AA-CD17-C64E-FDF3-5754F6E1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FrontendAction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2ADF9-AA4B-184D-3B01-01A198BA5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</a:rPr>
              <a:t>Abstract base class for actions which can be performed by the frontend</a:t>
            </a:r>
          </a:p>
          <a:p>
            <a:pPr algn="just"/>
            <a:r>
              <a:rPr lang="en-US" altLang="zh-CN" dirty="0">
                <a:solidFill>
                  <a:srgbClr val="000000"/>
                </a:solidFill>
              </a:rPr>
              <a:t>A </a:t>
            </a:r>
            <a:r>
              <a:rPr lang="en-US" altLang="zh-CN" dirty="0" err="1">
                <a:solidFill>
                  <a:srgbClr val="000000"/>
                </a:solidFill>
              </a:rPr>
              <a:t>FrontendAction</a:t>
            </a:r>
            <a:r>
              <a:rPr lang="en-US" altLang="zh-CN" dirty="0">
                <a:solidFill>
                  <a:srgbClr val="000000"/>
                </a:solidFill>
              </a:rPr>
              <a:t> instance can be treated as </a:t>
            </a:r>
            <a:r>
              <a:rPr lang="en-US" altLang="zh-CN" b="1" dirty="0">
                <a:solidFill>
                  <a:srgbClr val="000000"/>
                </a:solidFill>
              </a:rPr>
              <a:t>a single task</a:t>
            </a:r>
            <a:r>
              <a:rPr lang="en-US" altLang="zh-CN" dirty="0">
                <a:solidFill>
                  <a:srgbClr val="000000"/>
                </a:solidFill>
              </a:rPr>
              <a:t> running inside the frontend.</a:t>
            </a:r>
          </a:p>
          <a:p>
            <a:r>
              <a:rPr lang="zh-CN" altLang="en-US" dirty="0">
                <a:solidFill>
                  <a:srgbClr val="000000"/>
                </a:solidFill>
              </a:rPr>
              <a:t>子类：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Clang::</a:t>
            </a:r>
            <a:r>
              <a:rPr lang="en-US" altLang="zh-CN" dirty="0" err="1">
                <a:solidFill>
                  <a:srgbClr val="000000"/>
                </a:solidFill>
              </a:rPr>
              <a:t>ASTFrontedAction</a:t>
            </a:r>
            <a:endParaRPr lang="en-US" altLang="zh-CN" dirty="0">
              <a:solidFill>
                <a:srgbClr val="000000"/>
              </a:solidFill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Clang::</a:t>
            </a:r>
            <a:r>
              <a:rPr lang="en-US" altLang="zh-CN" dirty="0" err="1">
                <a:solidFill>
                  <a:srgbClr val="000000"/>
                </a:solidFill>
              </a:rPr>
              <a:t>CodeGenAction</a:t>
            </a:r>
            <a:endParaRPr lang="en-US" altLang="zh-CN" dirty="0">
              <a:solidFill>
                <a:srgbClr val="000000"/>
              </a:solidFill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Clang::</a:t>
            </a:r>
            <a:r>
              <a:rPr lang="en-US" altLang="zh-CN" dirty="0" err="1">
                <a:solidFill>
                  <a:srgbClr val="000000"/>
                </a:solidFill>
              </a:rPr>
              <a:t>GenerateModuleAction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Clang::</a:t>
            </a:r>
            <a:r>
              <a:rPr lang="en-US" altLang="zh-CN" dirty="0" err="1">
                <a:solidFill>
                  <a:srgbClr val="000000"/>
                </a:solidFill>
              </a:rPr>
              <a:t>PreprocessorFrontedAction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…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APIs</a:t>
            </a:r>
            <a:r>
              <a:rPr lang="zh-CN" altLang="en-US" dirty="0">
                <a:solidFill>
                  <a:srgbClr val="000000"/>
                </a:solidFill>
              </a:rPr>
              <a:t>：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dirty="0" err="1">
                <a:solidFill>
                  <a:srgbClr val="000000"/>
                </a:solidFill>
              </a:rPr>
              <a:t>FrontendAction</a:t>
            </a:r>
            <a:r>
              <a:rPr lang="en-US" altLang="zh-CN" dirty="0">
                <a:solidFill>
                  <a:srgbClr val="000000"/>
                </a:solidFill>
              </a:rPr>
              <a:t>::</a:t>
            </a:r>
            <a:r>
              <a:rPr lang="en-US" altLang="zh-CN" dirty="0" err="1">
                <a:solidFill>
                  <a:srgbClr val="000000"/>
                </a:solidFill>
              </a:rPr>
              <a:t>ExectueAction</a:t>
            </a:r>
            <a:r>
              <a:rPr lang="en-US" altLang="zh-CN" dirty="0">
                <a:solidFill>
                  <a:srgbClr val="000000"/>
                </a:solidFill>
              </a:rPr>
              <a:t>(…)</a:t>
            </a:r>
          </a:p>
          <a:p>
            <a:pPr lvl="1"/>
            <a:r>
              <a:rPr lang="en-US" altLang="zh-CN" dirty="0" err="1">
                <a:solidFill>
                  <a:srgbClr val="000000"/>
                </a:solidFill>
              </a:rPr>
              <a:t>FrontendAction</a:t>
            </a:r>
            <a:r>
              <a:rPr lang="en-US" altLang="zh-CN" dirty="0">
                <a:solidFill>
                  <a:srgbClr val="000000"/>
                </a:solidFill>
              </a:rPr>
              <a:t>::</a:t>
            </a:r>
            <a:r>
              <a:rPr lang="en-US" altLang="zh-CN" dirty="0" err="1">
                <a:solidFill>
                  <a:srgbClr val="000000"/>
                </a:solidFill>
              </a:rPr>
              <a:t>CreateASTConsumer</a:t>
            </a:r>
            <a:r>
              <a:rPr lang="en-US" altLang="zh-CN" dirty="0">
                <a:solidFill>
                  <a:srgbClr val="000000"/>
                </a:solidFill>
              </a:rPr>
              <a:t>(…)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78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2EC53-8F86-D710-CA9B-031CA1FE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7F21535-2E6E-7A98-6935-3D20420BE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44207"/>
            <a:ext cx="10515600" cy="8913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6AD349-6E2D-A0BF-2F44-F9AAB2BB0130}"/>
              </a:ext>
            </a:extLst>
          </p:cNvPr>
          <p:cNvSpPr txBox="1"/>
          <p:nvPr/>
        </p:nvSpPr>
        <p:spPr>
          <a:xfrm>
            <a:off x="838200" y="4054826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Entry point into the AST: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1D2553-2A64-7A5B-C1D3-49DF9AA7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9" y="4622049"/>
            <a:ext cx="6502400" cy="533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B0D8A8-C308-2639-C51A-09DA27B6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0" y="4522927"/>
            <a:ext cx="3302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05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F5BF-8236-0E68-01E6-89489866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B4AB8-F055-5201-07CC-5E96AECCE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54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0614E-4309-8C9A-F906-E662567C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E041F1-744C-1253-E3C8-675F79164F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727127"/>
            <a:ext cx="3733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0C0C35-84EA-EAB9-120C-BA9E37A30EA0}"/>
              </a:ext>
            </a:extLst>
          </p:cNvPr>
          <p:cNvSpPr txBox="1"/>
          <p:nvPr/>
        </p:nvSpPr>
        <p:spPr>
          <a:xfrm>
            <a:off x="838200" y="1509141"/>
            <a:ext cx="10433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驻留内存的表示（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Instruction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类等）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磁盘上的以空间高效方式编码的位表示（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bitcode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文件，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.</a:t>
            </a:r>
            <a:r>
              <a:rPr lang="en-US" altLang="zh-CN" dirty="0" err="1">
                <a:solidFill>
                  <a:srgbClr val="404040"/>
                </a:solidFill>
                <a:latin typeface="Lato" panose="020F0502020204030203" pitchFamily="34" charset="0"/>
              </a:rPr>
              <a:t>bc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文件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磁盘上的人类可读文本表示（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LLVM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汇编文件，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.</a:t>
            </a:r>
            <a:r>
              <a:rPr lang="en-US" altLang="zh-CN" dirty="0" err="1">
                <a:solidFill>
                  <a:srgbClr val="404040"/>
                </a:solidFill>
                <a:latin typeface="Lato" panose="020F0502020204030203" pitchFamily="34" charset="0"/>
              </a:rPr>
              <a:t>ll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文件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A12A4D-8153-EBA4-6B0B-640839DF2637}"/>
              </a:ext>
            </a:extLst>
          </p:cNvPr>
          <p:cNvSpPr txBox="1"/>
          <p:nvPr/>
        </p:nvSpPr>
        <p:spPr>
          <a:xfrm>
            <a:off x="2597970" y="6189917"/>
            <a:ext cx="7815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LLVM Language Reference Manual — LLVM 18.0.0git documentation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4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88B96-5DAF-4C0A-7636-8742811F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LLVM IR </a:t>
            </a:r>
            <a:r>
              <a:rPr lang="zh-CN" altLang="en-US" dirty="0"/>
              <a:t>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A7E0F8-AB94-5374-518D-E28A2C549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三地址编码：</a:t>
            </a:r>
            <a:endParaRPr lang="en-US" altLang="zh-CN" dirty="0"/>
          </a:p>
          <a:p>
            <a:pPr lvl="1"/>
            <a:r>
              <a:rPr lang="en-US" altLang="zh-CN" dirty="0"/>
              <a:t>z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x op y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z = op x / </a:t>
            </a:r>
            <a:r>
              <a:rPr lang="en-US" altLang="zh-CN" dirty="0" err="1"/>
              <a:t>goto</a:t>
            </a:r>
            <a:r>
              <a:rPr lang="en-US" altLang="zh-CN" dirty="0"/>
              <a:t> x …</a:t>
            </a:r>
          </a:p>
          <a:p>
            <a:pPr lvl="1"/>
            <a:r>
              <a:rPr lang="zh-CN" altLang="en-US" dirty="0"/>
              <a:t>最多三个操作数</a:t>
            </a:r>
            <a:endParaRPr lang="en-US" altLang="zh-CN" dirty="0"/>
          </a:p>
          <a:p>
            <a:pPr lvl="1"/>
            <a:r>
              <a:rPr lang="zh-CN" altLang="en-US" dirty="0"/>
              <a:t>最多一个运算符</a:t>
            </a:r>
            <a:endParaRPr lang="en-US" altLang="zh-CN" dirty="0"/>
          </a:p>
          <a:p>
            <a:r>
              <a:rPr lang="zh-CN" altLang="en-US" dirty="0"/>
              <a:t>静态单赋值：</a:t>
            </a:r>
            <a:endParaRPr lang="en-US" altLang="zh-CN" dirty="0"/>
          </a:p>
          <a:p>
            <a:pPr lvl="1"/>
            <a:r>
              <a:rPr lang="zh-CN" altLang="en-US" dirty="0"/>
              <a:t>﻿所有赋值指令都是对不同名字的变量的赋值</a:t>
            </a:r>
            <a:endParaRPr lang="en-US" altLang="zh-CN" dirty="0"/>
          </a:p>
          <a:p>
            <a:r>
              <a:rPr lang="zh-CN" altLang="en-US" dirty="0"/>
              <a:t>无限虚拟寄存器：</a:t>
            </a:r>
            <a:endParaRPr lang="en-US" altLang="zh-CN" dirty="0"/>
          </a:p>
          <a:p>
            <a:pPr lvl="1"/>
            <a:r>
              <a:rPr lang="en-US" altLang="zh-CN" dirty="0"/>
              <a:t>LLVM IR</a:t>
            </a:r>
            <a:r>
              <a:rPr lang="zh-CN" altLang="en-US" dirty="0"/>
              <a:t>中的寄存器数量是无限的，对局部值命名中的</a:t>
            </a:r>
            <a:r>
              <a:rPr lang="en-US" altLang="zh-CN" dirty="0"/>
              <a:t>%</a:t>
            </a:r>
            <a:r>
              <a:rPr lang="zh-CN" altLang="en-US" dirty="0"/>
              <a:t>符号后的数字没有限制</a:t>
            </a:r>
            <a:endParaRPr lang="en-US" altLang="zh-CN" dirty="0"/>
          </a:p>
          <a:p>
            <a:r>
              <a:rPr lang="en" altLang="zh-CN" dirty="0"/>
              <a:t>﻿load/store</a:t>
            </a:r>
            <a:r>
              <a:rPr lang="zh-CN" altLang="en-US" dirty="0"/>
              <a:t>指令带类型化指针</a:t>
            </a:r>
          </a:p>
        </p:txBody>
      </p:sp>
    </p:spTree>
    <p:extLst>
      <p:ext uri="{BB962C8B-B14F-4D97-AF65-F5344CB8AC3E}">
        <p14:creationId xmlns:p14="http://schemas.microsoft.com/office/powerpoint/2010/main" val="103237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E3211-3265-F530-7A29-7800502F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r>
              <a:rPr kumimoji="1" lang="zh-CN" altLang="en-US" dirty="0"/>
              <a:t>类型系统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6A9C97-553F-DE23-FA24-D159D23AD1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19" y="1690688"/>
            <a:ext cx="6586094" cy="47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16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2A425-E63A-D5D2-792C-A9B6C5EE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r>
              <a:rPr kumimoji="1" lang="zh-CN" altLang="en-US" dirty="0"/>
              <a:t>语法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986BE5-C827-6460-1999-F28FD3429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1534" y="1979807"/>
            <a:ext cx="7823691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AE9BF1-BADF-C020-9BE6-0AD942E37A7C}"/>
              </a:ext>
            </a:extLst>
          </p:cNvPr>
          <p:cNvSpPr txBox="1"/>
          <p:nvPr/>
        </p:nvSpPr>
        <p:spPr>
          <a:xfrm>
            <a:off x="1369281" y="1626772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$ clang test.c --target=x86_64 -emit-llvm -S -c -o test.ll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08A39A-5D90-33B0-154F-14028864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50" y="2141537"/>
            <a:ext cx="2009775" cy="131445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8E30C45-390B-7508-9335-1087126F937A}"/>
              </a:ext>
            </a:extLst>
          </p:cNvPr>
          <p:cNvCxnSpPr>
            <a:stCxn id="9" idx="3"/>
          </p:cNvCxnSpPr>
          <p:nvPr/>
        </p:nvCxnSpPr>
        <p:spPr>
          <a:xfrm>
            <a:off x="2302925" y="2798762"/>
            <a:ext cx="2008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9D39F716-FC7C-FDF2-C0E5-6A28B84FA70D}"/>
              </a:ext>
            </a:extLst>
          </p:cNvPr>
          <p:cNvSpPr/>
          <p:nvPr/>
        </p:nvSpPr>
        <p:spPr>
          <a:xfrm>
            <a:off x="4297495" y="1979806"/>
            <a:ext cx="7837729" cy="4351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907968-4E35-27DB-472D-B730786C6362}"/>
              </a:ext>
            </a:extLst>
          </p:cNvPr>
          <p:cNvSpPr/>
          <p:nvPr/>
        </p:nvSpPr>
        <p:spPr>
          <a:xfrm>
            <a:off x="4325574" y="2190986"/>
            <a:ext cx="5646766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C74415-D293-7C51-3658-E47591C17E90}"/>
              </a:ext>
            </a:extLst>
          </p:cNvPr>
          <p:cNvSpPr/>
          <p:nvPr/>
        </p:nvSpPr>
        <p:spPr>
          <a:xfrm>
            <a:off x="4311534" y="2664770"/>
            <a:ext cx="5660806" cy="234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6C30F2-7F64-AFB1-1D0D-9E7568B54835}"/>
              </a:ext>
            </a:extLst>
          </p:cNvPr>
          <p:cNvSpPr/>
          <p:nvPr/>
        </p:nvSpPr>
        <p:spPr>
          <a:xfrm>
            <a:off x="4311532" y="5117516"/>
            <a:ext cx="7823691" cy="293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A4C4BE-8059-1785-793C-15E46C02DE72}"/>
              </a:ext>
            </a:extLst>
          </p:cNvPr>
          <p:cNvSpPr txBox="1"/>
          <p:nvPr/>
        </p:nvSpPr>
        <p:spPr>
          <a:xfrm>
            <a:off x="10001307" y="219098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Target Information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DC44C6-6C61-8C11-6AA7-D92C3CFEEE63}"/>
              </a:ext>
            </a:extLst>
          </p:cNvPr>
          <p:cNvSpPr txBox="1"/>
          <p:nvPr/>
        </p:nvSpPr>
        <p:spPr>
          <a:xfrm>
            <a:off x="9972340" y="35079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Functions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5DBFEE-0F43-6D0D-41A2-329FB1A565A1}"/>
              </a:ext>
            </a:extLst>
          </p:cNvPr>
          <p:cNvSpPr txBox="1"/>
          <p:nvPr/>
        </p:nvSpPr>
        <p:spPr>
          <a:xfrm>
            <a:off x="10250825" y="4694405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Attributes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1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E50EE-53F1-B3D0-7C12-F3E4C699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AST Dump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DE5D161-2AAC-8A75-F6F0-D337615C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73" y="2317048"/>
            <a:ext cx="7620000" cy="4105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C36BAF8-F61A-C84E-2F62-455F1CD1ED72}"/>
              </a:ext>
            </a:extLst>
          </p:cNvPr>
          <p:cNvSpPr txBox="1"/>
          <p:nvPr/>
        </p:nvSpPr>
        <p:spPr>
          <a:xfrm>
            <a:off x="838200" y="1690688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/>
              <a:t>$</a:t>
            </a:r>
            <a:r>
              <a:rPr lang="en" altLang="zh-CN" sz="1400" dirty="0">
                <a:effectLst/>
              </a:rPr>
              <a:t> </a:t>
            </a:r>
            <a:r>
              <a:rPr lang="en" altLang="zh-CN" sz="1400" dirty="0"/>
              <a:t>clang</a:t>
            </a:r>
            <a:r>
              <a:rPr lang="en" altLang="zh-CN" sz="1400" dirty="0">
                <a:effectLst/>
              </a:rPr>
              <a:t> </a:t>
            </a:r>
            <a:r>
              <a:rPr lang="en" altLang="zh-CN" sz="1400" dirty="0"/>
              <a:t>-</a:t>
            </a:r>
            <a:r>
              <a:rPr lang="en" altLang="zh-CN" sz="1400" dirty="0" err="1"/>
              <a:t>Xclang</a:t>
            </a:r>
            <a:r>
              <a:rPr lang="en" altLang="zh-CN" sz="1400" dirty="0">
                <a:effectLst/>
              </a:rPr>
              <a:t> </a:t>
            </a:r>
            <a:r>
              <a:rPr lang="en" altLang="zh-CN" sz="1400" dirty="0"/>
              <a:t>-</a:t>
            </a:r>
            <a:r>
              <a:rPr lang="en" altLang="zh-CN" sz="1400" dirty="0" err="1"/>
              <a:t>ast</a:t>
            </a:r>
            <a:r>
              <a:rPr lang="en" altLang="zh-CN" sz="1400" dirty="0"/>
              <a:t>-dump</a:t>
            </a:r>
            <a:r>
              <a:rPr lang="en" altLang="zh-CN" sz="1400" dirty="0">
                <a:effectLst/>
              </a:rPr>
              <a:t> </a:t>
            </a:r>
            <a:r>
              <a:rPr lang="en" altLang="zh-CN" sz="1400" dirty="0" err="1">
                <a:effectLst/>
              </a:rPr>
              <a:t>sum.</a:t>
            </a:r>
            <a:r>
              <a:rPr lang="en" altLang="zh-CN" sz="1400" dirty="0" err="1"/>
              <a:t>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8209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6EA3C-29D1-A1EB-2ADB-8BFAFB1D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59" y="-736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r>
              <a:rPr kumimoji="1" lang="zh-CN" altLang="en-US" dirty="0"/>
              <a:t> 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B066A9-8A5C-A95F-3269-2A7AD1C575D4}"/>
              </a:ext>
            </a:extLst>
          </p:cNvPr>
          <p:cNvSpPr/>
          <p:nvPr/>
        </p:nvSpPr>
        <p:spPr>
          <a:xfrm>
            <a:off x="186810" y="1377877"/>
            <a:ext cx="2764715" cy="37711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DC59D4-3F14-87AD-8304-97CFD583AC0E}"/>
              </a:ext>
            </a:extLst>
          </p:cNvPr>
          <p:cNvSpPr txBox="1"/>
          <p:nvPr/>
        </p:nvSpPr>
        <p:spPr>
          <a:xfrm>
            <a:off x="1038683" y="1390104"/>
            <a:ext cx="104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Program</a:t>
            </a:r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69ABD-CBEB-2288-7CC7-07D18DF134D4}"/>
              </a:ext>
            </a:extLst>
          </p:cNvPr>
          <p:cNvSpPr/>
          <p:nvPr/>
        </p:nvSpPr>
        <p:spPr>
          <a:xfrm>
            <a:off x="328452" y="2483581"/>
            <a:ext cx="1043877" cy="2459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5C08A7-8F7D-7529-A4CF-0D3FD3A80257}"/>
              </a:ext>
            </a:extLst>
          </p:cNvPr>
          <p:cNvSpPr/>
          <p:nvPr/>
        </p:nvSpPr>
        <p:spPr>
          <a:xfrm>
            <a:off x="1826764" y="2483580"/>
            <a:ext cx="1043877" cy="2459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Module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31C28F-CD25-3F35-3106-3DD14D2F9BBE}"/>
              </a:ext>
            </a:extLst>
          </p:cNvPr>
          <p:cNvSpPr txBox="1"/>
          <p:nvPr/>
        </p:nvSpPr>
        <p:spPr>
          <a:xfrm>
            <a:off x="1395882" y="3497309"/>
            <a:ext cx="34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…</a:t>
            </a:r>
            <a:endParaRPr kumimoji="1"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83FEF8-B936-2C42-E7F8-7D0E44945644}"/>
              </a:ext>
            </a:extLst>
          </p:cNvPr>
          <p:cNvSpPr/>
          <p:nvPr/>
        </p:nvSpPr>
        <p:spPr>
          <a:xfrm>
            <a:off x="3240764" y="1390104"/>
            <a:ext cx="2764715" cy="3771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FD176-5E32-AA56-73F4-D46CFDB1E6BB}"/>
              </a:ext>
            </a:extLst>
          </p:cNvPr>
          <p:cNvSpPr txBox="1"/>
          <p:nvPr/>
        </p:nvSpPr>
        <p:spPr>
          <a:xfrm>
            <a:off x="4122864" y="1381713"/>
            <a:ext cx="94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E45241-F638-7B24-0975-5D6A0D08A0E3}"/>
              </a:ext>
            </a:extLst>
          </p:cNvPr>
          <p:cNvSpPr/>
          <p:nvPr/>
        </p:nvSpPr>
        <p:spPr>
          <a:xfrm>
            <a:off x="3369505" y="1942127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Target Information</a:t>
            </a:r>
            <a:endParaRPr kumimoji="1"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6AE886-E0E7-00C1-FA8E-2D666D171C36}"/>
              </a:ext>
            </a:extLst>
          </p:cNvPr>
          <p:cNvSpPr/>
          <p:nvPr/>
        </p:nvSpPr>
        <p:spPr>
          <a:xfrm>
            <a:off x="3361514" y="2518557"/>
            <a:ext cx="2523214" cy="1367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A044B2-D751-7544-253E-2F93CF017044}"/>
              </a:ext>
            </a:extLst>
          </p:cNvPr>
          <p:cNvSpPr txBox="1"/>
          <p:nvPr/>
        </p:nvSpPr>
        <p:spPr>
          <a:xfrm>
            <a:off x="3811039" y="2526004"/>
            <a:ext cx="162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Global Symbol</a:t>
            </a:r>
            <a:endParaRPr kumimoji="1"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137B40-BE59-0B55-6456-5B0F94CBE300}"/>
              </a:ext>
            </a:extLst>
          </p:cNvPr>
          <p:cNvSpPr/>
          <p:nvPr/>
        </p:nvSpPr>
        <p:spPr>
          <a:xfrm>
            <a:off x="3500875" y="2925208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Global Variable</a:t>
            </a:r>
            <a:endParaRPr kumimoji="1" lang="zh-CN" altLang="en-US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18F84C-3867-019D-6435-B36FB89A05D7}"/>
              </a:ext>
            </a:extLst>
          </p:cNvPr>
          <p:cNvSpPr/>
          <p:nvPr/>
        </p:nvSpPr>
        <p:spPr>
          <a:xfrm>
            <a:off x="3513914" y="3420854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Function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AA9B02-162E-7D42-903B-CA111DF050F4}"/>
              </a:ext>
            </a:extLst>
          </p:cNvPr>
          <p:cNvSpPr/>
          <p:nvPr/>
        </p:nvSpPr>
        <p:spPr>
          <a:xfrm>
            <a:off x="3361514" y="3930877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Attributes</a:t>
            </a:r>
            <a:endParaRPr kumimoji="1"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C084CA-9319-4FA6-34FC-91E1FB4D1477}"/>
              </a:ext>
            </a:extLst>
          </p:cNvPr>
          <p:cNvSpPr/>
          <p:nvPr/>
        </p:nvSpPr>
        <p:spPr>
          <a:xfrm>
            <a:off x="3361514" y="4539325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Others</a:t>
            </a:r>
            <a:endParaRPr kumimoji="1" lang="zh-CN" altLang="en-US" sz="1600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EA3E46D-F7B1-7485-F563-D3F1784A15F6}"/>
              </a:ext>
            </a:extLst>
          </p:cNvPr>
          <p:cNvCxnSpPr>
            <a:cxnSpLocks/>
          </p:cNvCxnSpPr>
          <p:nvPr/>
        </p:nvCxnSpPr>
        <p:spPr>
          <a:xfrm flipV="1">
            <a:off x="2870641" y="1390104"/>
            <a:ext cx="370123" cy="109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FE9DB02E-360E-09B9-56AF-882C9D74DA2C}"/>
              </a:ext>
            </a:extLst>
          </p:cNvPr>
          <p:cNvCxnSpPr>
            <a:cxnSpLocks/>
          </p:cNvCxnSpPr>
          <p:nvPr/>
        </p:nvCxnSpPr>
        <p:spPr>
          <a:xfrm>
            <a:off x="2870641" y="4942599"/>
            <a:ext cx="370123" cy="218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17F9F86-4463-9058-BC70-4B4C499E927B}"/>
              </a:ext>
            </a:extLst>
          </p:cNvPr>
          <p:cNvSpPr/>
          <p:nvPr/>
        </p:nvSpPr>
        <p:spPr>
          <a:xfrm>
            <a:off x="6241898" y="1390104"/>
            <a:ext cx="2764714" cy="3758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959BE68-C543-56B2-BECE-EB632728C6D8}"/>
              </a:ext>
            </a:extLst>
          </p:cNvPr>
          <p:cNvCxnSpPr>
            <a:cxnSpLocks/>
          </p:cNvCxnSpPr>
          <p:nvPr/>
        </p:nvCxnSpPr>
        <p:spPr>
          <a:xfrm flipV="1">
            <a:off x="5778988" y="1390104"/>
            <a:ext cx="462910" cy="2030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4BF2FB0-4C7E-8788-8B03-D401B14E9D80}"/>
              </a:ext>
            </a:extLst>
          </p:cNvPr>
          <p:cNvCxnSpPr>
            <a:cxnSpLocks/>
          </p:cNvCxnSpPr>
          <p:nvPr/>
        </p:nvCxnSpPr>
        <p:spPr>
          <a:xfrm>
            <a:off x="5782784" y="3767789"/>
            <a:ext cx="453923" cy="1381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B99A2A1-75C4-1C7D-2FBF-5E99082741BF}"/>
              </a:ext>
            </a:extLst>
          </p:cNvPr>
          <p:cNvSpPr txBox="1"/>
          <p:nvPr/>
        </p:nvSpPr>
        <p:spPr>
          <a:xfrm>
            <a:off x="7106556" y="1390104"/>
            <a:ext cx="10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Function</a:t>
            </a:r>
            <a:endParaRPr kumimoji="1" lang="zh-CN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E4DE30-68E7-187D-020E-F9656AABC2BB}"/>
              </a:ext>
            </a:extLst>
          </p:cNvPr>
          <p:cNvSpPr/>
          <p:nvPr/>
        </p:nvSpPr>
        <p:spPr>
          <a:xfrm>
            <a:off x="6392577" y="2547535"/>
            <a:ext cx="2493285" cy="904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Arguments</a:t>
            </a:r>
            <a:endParaRPr kumimoji="1"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F5462AC-5F68-D364-E9C7-74B016A56E18}"/>
              </a:ext>
            </a:extLst>
          </p:cNvPr>
          <p:cNvSpPr/>
          <p:nvPr/>
        </p:nvSpPr>
        <p:spPr>
          <a:xfrm>
            <a:off x="6371616" y="3899473"/>
            <a:ext cx="2500087" cy="802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Basic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Block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7D28FD-010D-B382-5403-2C3FCC3A7786}"/>
              </a:ext>
            </a:extLst>
          </p:cNvPr>
          <p:cNvSpPr/>
          <p:nvPr/>
        </p:nvSpPr>
        <p:spPr>
          <a:xfrm>
            <a:off x="9278632" y="1377876"/>
            <a:ext cx="2764714" cy="3758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70872DB-3D14-0377-8A0C-E92AEB4EE9A1}"/>
              </a:ext>
            </a:extLst>
          </p:cNvPr>
          <p:cNvSpPr txBox="1"/>
          <p:nvPr/>
        </p:nvSpPr>
        <p:spPr>
          <a:xfrm>
            <a:off x="10092251" y="1390104"/>
            <a:ext cx="137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Basic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Block</a:t>
            </a:r>
            <a:endParaRPr kumimoji="1" lang="zh-CN" altLang="en-US" sz="16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F0464C7-73EC-A361-63B7-BB562D834A48}"/>
              </a:ext>
            </a:extLst>
          </p:cNvPr>
          <p:cNvSpPr/>
          <p:nvPr/>
        </p:nvSpPr>
        <p:spPr>
          <a:xfrm>
            <a:off x="9425640" y="2547535"/>
            <a:ext cx="2493285" cy="904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Label</a:t>
            </a:r>
            <a:endParaRPr kumimoji="1" lang="zh-CN" altLang="en-US" sz="16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83566E-7ACC-B65C-D191-4A2ECFFE4225}"/>
              </a:ext>
            </a:extLst>
          </p:cNvPr>
          <p:cNvSpPr/>
          <p:nvPr/>
        </p:nvSpPr>
        <p:spPr>
          <a:xfrm>
            <a:off x="9433640" y="3899473"/>
            <a:ext cx="2500087" cy="802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Instruction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6E234D96-5B5C-E61B-91BE-FA4F99451685}"/>
              </a:ext>
            </a:extLst>
          </p:cNvPr>
          <p:cNvCxnSpPr>
            <a:cxnSpLocks/>
          </p:cNvCxnSpPr>
          <p:nvPr/>
        </p:nvCxnSpPr>
        <p:spPr>
          <a:xfrm>
            <a:off x="8862679" y="4693958"/>
            <a:ext cx="410762" cy="442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B700D7-A1F0-26B7-4684-E5AB6C2FB729}"/>
              </a:ext>
            </a:extLst>
          </p:cNvPr>
          <p:cNvCxnSpPr>
            <a:cxnSpLocks/>
          </p:cNvCxnSpPr>
          <p:nvPr/>
        </p:nvCxnSpPr>
        <p:spPr>
          <a:xfrm flipV="1">
            <a:off x="8852200" y="1390104"/>
            <a:ext cx="421241" cy="2525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EE06DA2-1E98-CBDC-3C34-3C63615832E0}"/>
              </a:ext>
            </a:extLst>
          </p:cNvPr>
          <p:cNvCxnSpPr/>
          <p:nvPr/>
        </p:nvCxnSpPr>
        <p:spPr>
          <a:xfrm>
            <a:off x="10714617" y="4702085"/>
            <a:ext cx="0" cy="78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D7531C-5FA4-03C2-E4FC-356F2B82D401}"/>
              </a:ext>
            </a:extLst>
          </p:cNvPr>
          <p:cNvSpPr txBox="1"/>
          <p:nvPr/>
        </p:nvSpPr>
        <p:spPr>
          <a:xfrm>
            <a:off x="9137426" y="5537572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opcode + vector of operands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509F14-98D2-CF60-2564-B580DC1180CC}"/>
              </a:ext>
            </a:extLst>
          </p:cNvPr>
          <p:cNvSpPr txBox="1"/>
          <p:nvPr/>
        </p:nvSpPr>
        <p:spPr>
          <a:xfrm>
            <a:off x="9273441" y="590718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%7 = add i32 %5, %6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845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2A425-E63A-D5D2-792C-A9B6C5EE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 IR</a:t>
            </a:r>
            <a:r>
              <a:rPr kumimoji="1" lang="zh-CN" altLang="en-US" dirty="0"/>
              <a:t>语法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986BE5-C827-6460-1999-F28FD3429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1534" y="1979807"/>
            <a:ext cx="7823691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AE9BF1-BADF-C020-9BE6-0AD942E37A7C}"/>
              </a:ext>
            </a:extLst>
          </p:cNvPr>
          <p:cNvSpPr txBox="1"/>
          <p:nvPr/>
        </p:nvSpPr>
        <p:spPr>
          <a:xfrm>
            <a:off x="1369281" y="1626772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$ clang test.c --target=x86_64 -emit-llvm -S -c -o test.ll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9F716-FC7C-FDF2-C0E5-6A28B84FA70D}"/>
              </a:ext>
            </a:extLst>
          </p:cNvPr>
          <p:cNvSpPr/>
          <p:nvPr/>
        </p:nvSpPr>
        <p:spPr>
          <a:xfrm>
            <a:off x="4297495" y="1979806"/>
            <a:ext cx="7837729" cy="4351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907968-4E35-27DB-472D-B730786C6362}"/>
              </a:ext>
            </a:extLst>
          </p:cNvPr>
          <p:cNvSpPr/>
          <p:nvPr/>
        </p:nvSpPr>
        <p:spPr>
          <a:xfrm>
            <a:off x="4325574" y="2190986"/>
            <a:ext cx="5646766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C74415-D293-7C51-3658-E47591C17E90}"/>
              </a:ext>
            </a:extLst>
          </p:cNvPr>
          <p:cNvSpPr/>
          <p:nvPr/>
        </p:nvSpPr>
        <p:spPr>
          <a:xfrm>
            <a:off x="4311534" y="2664770"/>
            <a:ext cx="5660806" cy="234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6C30F2-7F64-AFB1-1D0D-9E7568B54835}"/>
              </a:ext>
            </a:extLst>
          </p:cNvPr>
          <p:cNvSpPr/>
          <p:nvPr/>
        </p:nvSpPr>
        <p:spPr>
          <a:xfrm>
            <a:off x="4311532" y="5117516"/>
            <a:ext cx="7823691" cy="293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A4C4BE-8059-1785-793C-15E46C02DE72}"/>
              </a:ext>
            </a:extLst>
          </p:cNvPr>
          <p:cNvSpPr txBox="1"/>
          <p:nvPr/>
        </p:nvSpPr>
        <p:spPr>
          <a:xfrm>
            <a:off x="10001307" y="2190986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Target Information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DC44C6-6C61-8C11-6AA7-D92C3CFEEE63}"/>
              </a:ext>
            </a:extLst>
          </p:cNvPr>
          <p:cNvSpPr txBox="1"/>
          <p:nvPr/>
        </p:nvSpPr>
        <p:spPr>
          <a:xfrm>
            <a:off x="9972340" y="3507987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Functions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5DBFEE-0F43-6D0D-41A2-329FB1A565A1}"/>
              </a:ext>
            </a:extLst>
          </p:cNvPr>
          <p:cNvSpPr txBox="1"/>
          <p:nvPr/>
        </p:nvSpPr>
        <p:spPr>
          <a:xfrm>
            <a:off x="10250825" y="4694405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Attributes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2EABD0-1985-EEF9-27B6-B7B68666A380}"/>
              </a:ext>
            </a:extLst>
          </p:cNvPr>
          <p:cNvSpPr/>
          <p:nvPr/>
        </p:nvSpPr>
        <p:spPr>
          <a:xfrm>
            <a:off x="1035446" y="2116722"/>
            <a:ext cx="2764715" cy="3771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8F6F9C-17B3-6286-E83C-8B88E31B76FC}"/>
              </a:ext>
            </a:extLst>
          </p:cNvPr>
          <p:cNvSpPr txBox="1"/>
          <p:nvPr/>
        </p:nvSpPr>
        <p:spPr>
          <a:xfrm>
            <a:off x="2049627" y="2118562"/>
            <a:ext cx="94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EA1857-3B12-6C8B-EFF4-08B16C6925F9}"/>
              </a:ext>
            </a:extLst>
          </p:cNvPr>
          <p:cNvSpPr/>
          <p:nvPr/>
        </p:nvSpPr>
        <p:spPr>
          <a:xfrm>
            <a:off x="1164187" y="2668745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Target Information</a:t>
            </a:r>
            <a:endParaRPr kumimoji="1"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38C0897-5449-CC68-0DEE-22FDB4FBA0D6}"/>
              </a:ext>
            </a:extLst>
          </p:cNvPr>
          <p:cNvSpPr/>
          <p:nvPr/>
        </p:nvSpPr>
        <p:spPr>
          <a:xfrm>
            <a:off x="1156196" y="3245175"/>
            <a:ext cx="2523214" cy="1367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91195E-F5D7-3776-8DF8-09BD86E5820E}"/>
              </a:ext>
            </a:extLst>
          </p:cNvPr>
          <p:cNvSpPr txBox="1"/>
          <p:nvPr/>
        </p:nvSpPr>
        <p:spPr>
          <a:xfrm>
            <a:off x="1711394" y="3264139"/>
            <a:ext cx="162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Global Symbol</a:t>
            </a:r>
            <a:endParaRPr kumimoji="1" lang="zh-CN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5C7E887-A1C3-DF0A-62C7-FF042AA94668}"/>
              </a:ext>
            </a:extLst>
          </p:cNvPr>
          <p:cNvSpPr/>
          <p:nvPr/>
        </p:nvSpPr>
        <p:spPr>
          <a:xfrm>
            <a:off x="1295557" y="3651826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Global Variable</a:t>
            </a:r>
            <a:endParaRPr kumimoji="1" lang="zh-CN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ADE547-E4B4-9454-8CCD-2DF55BAD531A}"/>
              </a:ext>
            </a:extLst>
          </p:cNvPr>
          <p:cNvSpPr/>
          <p:nvPr/>
        </p:nvSpPr>
        <p:spPr>
          <a:xfrm>
            <a:off x="1308596" y="4147472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Function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F41F3A-2808-262B-F35C-E3B37B56D89D}"/>
              </a:ext>
            </a:extLst>
          </p:cNvPr>
          <p:cNvSpPr/>
          <p:nvPr/>
        </p:nvSpPr>
        <p:spPr>
          <a:xfrm>
            <a:off x="1156196" y="4657495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Attributes</a:t>
            </a:r>
            <a:endParaRPr kumimoji="1"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24DE294-242D-C7B0-2656-A166577A04D9}"/>
              </a:ext>
            </a:extLst>
          </p:cNvPr>
          <p:cNvSpPr/>
          <p:nvPr/>
        </p:nvSpPr>
        <p:spPr>
          <a:xfrm>
            <a:off x="1156196" y="5265943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Others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47184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39EFE-30E8-3CDF-A752-05082068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C981E-C91F-A92E-2194-AD95FC9FB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181"/>
            <a:ext cx="10515600" cy="3854782"/>
          </a:xfrm>
        </p:spPr>
        <p:txBody>
          <a:bodyPr>
            <a:normAutofit/>
          </a:bodyPr>
          <a:lstStyle/>
          <a:p>
            <a:r>
              <a:rPr lang="en-US" altLang="zh-CN" sz="1700" dirty="0"/>
              <a:t>Target data layout</a:t>
            </a:r>
            <a:r>
              <a:rPr lang="zh-CN" altLang="en-US" sz="1700" dirty="0"/>
              <a:t>：目标相关的数据布局（内存排布）</a:t>
            </a:r>
            <a:endParaRPr lang="en-US" altLang="zh-CN" sz="1700" dirty="0"/>
          </a:p>
          <a:p>
            <a:pPr lvl="1"/>
            <a:r>
              <a:rPr lang="zh-CN" altLang="en-US" sz="1700" dirty="0"/>
              <a:t>指定如何在内存中摆放数据</a:t>
            </a:r>
            <a:endParaRPr lang="en-US" altLang="zh-CN" sz="1700" dirty="0"/>
          </a:p>
          <a:p>
            <a:pPr lvl="1"/>
            <a:r>
              <a:rPr lang="zh-CN" altLang="en-US" sz="1700" dirty="0"/>
              <a:t>某些优化需要根据目标的特定数据布局才能正确地转换代码</a:t>
            </a:r>
            <a:endParaRPr lang="en-US" altLang="zh-CN" sz="1700" dirty="0"/>
          </a:p>
          <a:p>
            <a:r>
              <a:rPr lang="en-US" altLang="zh-CN" sz="1700" dirty="0"/>
              <a:t>Target triple</a:t>
            </a:r>
            <a:r>
              <a:rPr lang="zh-CN" altLang="en-US" sz="1700" dirty="0"/>
              <a:t>：描述目标主机的目标三元组</a:t>
            </a:r>
            <a:endParaRPr lang="en-US" altLang="zh-CN" sz="1700" dirty="0"/>
          </a:p>
          <a:p>
            <a:pPr lvl="1"/>
            <a:r>
              <a:rPr lang="zh-CN" altLang="en-US" sz="1700" dirty="0"/>
              <a:t>目标三元组是编译器的专用术语</a:t>
            </a:r>
            <a:endParaRPr lang="en-US" altLang="zh-CN" sz="1700" dirty="0"/>
          </a:p>
          <a:p>
            <a:pPr lvl="1"/>
            <a:r>
              <a:rPr lang="zh-CN" altLang="en-US" sz="1700" dirty="0"/>
              <a:t>用于描述代码运行的平台并定义目标主句架构</a:t>
            </a:r>
            <a:endParaRPr lang="en-US" altLang="zh-CN" sz="1700" dirty="0"/>
          </a:p>
          <a:p>
            <a:pPr lvl="1"/>
            <a:r>
              <a:rPr lang="en-US" altLang="zh-CN" sz="1700" dirty="0"/>
              <a:t>&lt;architecture&gt;&lt;sub&gt;-&lt;vendor&gt;-&lt;system&gt;[-&lt;</a:t>
            </a:r>
            <a:r>
              <a:rPr lang="en-US" altLang="zh-CN" sz="1700" dirty="0" err="1"/>
              <a:t>abi</a:t>
            </a:r>
            <a:r>
              <a:rPr lang="en-US" altLang="zh-CN" sz="1700" dirty="0"/>
              <a:t>&gt;]</a:t>
            </a:r>
            <a:r>
              <a:rPr lang="zh-CN" altLang="en-US" sz="1700" dirty="0"/>
              <a:t>：处理器架构、子架构、供应商、操作系统和</a:t>
            </a:r>
            <a:r>
              <a:rPr lang="en-US" altLang="zh-CN" sz="1700" dirty="0"/>
              <a:t>ABI</a:t>
            </a:r>
          </a:p>
          <a:p>
            <a:pPr lvl="1"/>
            <a:r>
              <a:rPr lang="en-US" altLang="zh-CN" sz="1700" dirty="0"/>
              <a:t>Architecture</a:t>
            </a:r>
            <a:r>
              <a:rPr lang="zh-CN" altLang="en-US" sz="1700" dirty="0"/>
              <a:t>：</a:t>
            </a:r>
            <a:r>
              <a:rPr lang="en-US" altLang="zh-CN" sz="1700" dirty="0"/>
              <a:t>x86</a:t>
            </a:r>
            <a:r>
              <a:rPr lang="zh-CN" altLang="en-US" sz="1700" dirty="0"/>
              <a:t>、</a:t>
            </a:r>
            <a:r>
              <a:rPr lang="en-US" altLang="zh-CN" sz="1700" dirty="0"/>
              <a:t>x86_64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amdgcn</a:t>
            </a:r>
            <a:r>
              <a:rPr lang="zh-CN" altLang="en-US" sz="1700" dirty="0"/>
              <a:t>、</a:t>
            </a:r>
            <a:r>
              <a:rPr lang="en-US" altLang="zh-CN" sz="1700" dirty="0"/>
              <a:t>arm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nvptx</a:t>
            </a:r>
            <a:r>
              <a:rPr lang="zh-CN" altLang="en-US" sz="1700" dirty="0"/>
              <a:t>、</a:t>
            </a:r>
            <a:r>
              <a:rPr lang="en-US" altLang="zh-CN" sz="1700" dirty="0"/>
              <a:t>nvptx64</a:t>
            </a:r>
            <a:r>
              <a:rPr lang="zh-CN" altLang="en-US" sz="1700" dirty="0"/>
              <a:t>等；</a:t>
            </a:r>
            <a:endParaRPr lang="en-US" altLang="zh-CN" sz="1700" dirty="0"/>
          </a:p>
          <a:p>
            <a:pPr lvl="1"/>
            <a:r>
              <a:rPr lang="en-US" altLang="zh-CN" sz="1700" dirty="0"/>
              <a:t>sub</a:t>
            </a:r>
            <a:r>
              <a:rPr lang="zh-CN" altLang="en-US" sz="1700" dirty="0"/>
              <a:t>：对于</a:t>
            </a:r>
            <a:r>
              <a:rPr lang="en-US" altLang="zh-CN" sz="1700" dirty="0"/>
              <a:t>ARM</a:t>
            </a:r>
            <a:r>
              <a:rPr lang="zh-CN" altLang="en-US" sz="1700" dirty="0"/>
              <a:t>，可设置为</a:t>
            </a:r>
            <a:r>
              <a:rPr lang="en-US" altLang="zh-CN" sz="1700" dirty="0"/>
              <a:t>v4t</a:t>
            </a:r>
            <a:r>
              <a:rPr lang="zh-CN" altLang="en-US" sz="1700" dirty="0"/>
              <a:t>、</a:t>
            </a:r>
            <a:r>
              <a:rPr lang="en-US" altLang="zh-CN" sz="1700" dirty="0"/>
              <a:t>v5</a:t>
            </a:r>
            <a:r>
              <a:rPr lang="zh-CN" altLang="en-US" sz="1700" dirty="0"/>
              <a:t>等；</a:t>
            </a:r>
            <a:endParaRPr lang="en-US" altLang="zh-CN" sz="1700" dirty="0"/>
          </a:p>
          <a:p>
            <a:pPr lvl="1"/>
            <a:r>
              <a:rPr lang="en-US" altLang="zh-CN" sz="1700" dirty="0"/>
              <a:t>Vendor</a:t>
            </a:r>
            <a:r>
              <a:rPr lang="zh-CN" altLang="en-US" sz="1700" dirty="0"/>
              <a:t>：</a:t>
            </a:r>
            <a:r>
              <a:rPr lang="en-US" altLang="zh-CN" sz="1700" dirty="0" err="1"/>
              <a:t>amd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nvida</a:t>
            </a:r>
            <a:r>
              <a:rPr lang="zh-CN" altLang="en-US" sz="1700" dirty="0"/>
              <a:t>等；</a:t>
            </a:r>
            <a:endParaRPr lang="en-US" altLang="zh-CN" sz="1700" dirty="0"/>
          </a:p>
          <a:p>
            <a:pPr lvl="1"/>
            <a:r>
              <a:rPr lang="en-US" altLang="zh-CN" sz="1700" dirty="0"/>
              <a:t>System</a:t>
            </a:r>
            <a:r>
              <a:rPr lang="zh-CN" altLang="en-US" sz="1700" dirty="0"/>
              <a:t>：</a:t>
            </a:r>
            <a:r>
              <a:rPr lang="en-US" altLang="zh-CN" sz="1700" dirty="0" err="1"/>
              <a:t>cuda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linux</a:t>
            </a:r>
            <a:r>
              <a:rPr lang="zh-CN" altLang="en-US" sz="1700" dirty="0"/>
              <a:t>、</a:t>
            </a:r>
            <a:r>
              <a:rPr lang="en-US" altLang="zh-CN" sz="1700" dirty="0" err="1"/>
              <a:t>amdpa</a:t>
            </a:r>
            <a:r>
              <a:rPr lang="zh-CN" altLang="en-US" sz="1700" dirty="0"/>
              <a:t>、</a:t>
            </a:r>
            <a:r>
              <a:rPr lang="en-US" altLang="zh-CN" sz="1700" dirty="0"/>
              <a:t>win32</a:t>
            </a:r>
            <a:r>
              <a:rPr lang="zh-CN" altLang="en-US" sz="1700" dirty="0"/>
              <a:t>等；</a:t>
            </a:r>
            <a:endParaRPr lang="en-US" altLang="zh-CN" sz="1700" dirty="0"/>
          </a:p>
          <a:p>
            <a:pPr lvl="1"/>
            <a:r>
              <a:rPr lang="en-US" altLang="zh-CN" sz="1700" dirty="0"/>
              <a:t>Abi</a:t>
            </a:r>
            <a:r>
              <a:rPr lang="zh-CN" altLang="en-US" sz="1700" dirty="0"/>
              <a:t>：</a:t>
            </a:r>
            <a:r>
              <a:rPr lang="en-US" altLang="zh-CN" sz="1700" dirty="0" err="1"/>
              <a:t>eabi</a:t>
            </a:r>
            <a:r>
              <a:rPr lang="zh-CN" altLang="en-US" sz="1700" dirty="0"/>
              <a:t>、</a:t>
            </a:r>
            <a:r>
              <a:rPr lang="en-US" altLang="zh-CN" sz="1700" dirty="0"/>
              <a:t>gnu</a:t>
            </a:r>
            <a:r>
              <a:rPr lang="zh-CN" altLang="en-US" sz="1700" dirty="0"/>
              <a:t>、</a:t>
            </a:r>
            <a:r>
              <a:rPr lang="en-US" altLang="zh-CN" sz="1700" dirty="0"/>
              <a:t>android</a:t>
            </a:r>
            <a:r>
              <a:rPr lang="zh-CN" altLang="en-US" sz="1700" dirty="0"/>
              <a:t>、</a:t>
            </a:r>
            <a:r>
              <a:rPr lang="en-US" altLang="zh-CN" sz="1700" dirty="0"/>
              <a:t>elf</a:t>
            </a:r>
            <a:r>
              <a:rPr lang="zh-CN" altLang="en-US" sz="1700" dirty="0"/>
              <a:t>等；</a:t>
            </a:r>
          </a:p>
          <a:p>
            <a:pPr lvl="1"/>
            <a:endParaRPr lang="en-US" altLang="zh-CN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DA13026-C6B5-5593-5C89-B93E46F8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49" b="88350"/>
          <a:stretch/>
        </p:blipFill>
        <p:spPr>
          <a:xfrm>
            <a:off x="838200" y="1474765"/>
            <a:ext cx="6556684" cy="6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9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7BADF-3E62-A687-3757-89688E5D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 err="1"/>
              <a:t>DataLayout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419E4-E364-2434-BBF8-24144AE9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603"/>
            <a:ext cx="10515600" cy="386136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E</a:t>
            </a:r>
            <a:r>
              <a:rPr lang="zh-CN" altLang="en-US" sz="2000" dirty="0"/>
              <a:t>：大端格式布置数据</a:t>
            </a:r>
            <a:endParaRPr lang="en-US" altLang="zh-CN" sz="2000" dirty="0"/>
          </a:p>
          <a:p>
            <a:r>
              <a:rPr lang="en-US" altLang="zh-CN" sz="2000" dirty="0"/>
              <a:t>e</a:t>
            </a:r>
            <a:r>
              <a:rPr lang="zh-CN" altLang="en-US" sz="2000" dirty="0"/>
              <a:t>：小端格式布置数据</a:t>
            </a:r>
            <a:endParaRPr lang="en-US" altLang="zh-CN" sz="2000" dirty="0"/>
          </a:p>
          <a:p>
            <a:r>
              <a:rPr lang="en-US" altLang="zh-CN" sz="2000" dirty="0"/>
              <a:t>m:&lt;mangling&gt;</a:t>
            </a:r>
            <a:r>
              <a:rPr lang="zh-CN" altLang="en-US" sz="2000" dirty="0"/>
              <a:t>：指定在输出中改写的（</a:t>
            </a:r>
            <a:r>
              <a:rPr lang="en-US" altLang="zh-CN" sz="2000" dirty="0"/>
              <a:t>mangling</a:t>
            </a:r>
            <a:r>
              <a:rPr lang="zh-CN" altLang="en-US" sz="2000" dirty="0"/>
              <a:t>）名称，</a:t>
            </a:r>
            <a:r>
              <a:rPr lang="en-US" altLang="zh-CN" sz="2000" dirty="0"/>
              <a:t>e</a:t>
            </a:r>
            <a:r>
              <a:rPr lang="zh-CN" altLang="en-US" sz="2000" dirty="0"/>
              <a:t>标识</a:t>
            </a:r>
            <a:r>
              <a:rPr lang="en-US" altLang="zh-CN" sz="2000" dirty="0"/>
              <a:t>ELF</a:t>
            </a:r>
            <a:r>
              <a:rPr lang="zh-CN" altLang="en-US" sz="2000" dirty="0"/>
              <a:t>改写，说明目标文件的格式为</a:t>
            </a:r>
            <a:r>
              <a:rPr lang="en-US" altLang="zh-CN" sz="2000" dirty="0"/>
              <a:t>ELF</a:t>
            </a:r>
            <a:r>
              <a:rPr lang="zh-CN" altLang="en-US" sz="2000" dirty="0"/>
              <a:t>格式，采用</a:t>
            </a:r>
            <a:r>
              <a:rPr lang="en-US" altLang="zh-CN" sz="2000" dirty="0"/>
              <a:t>ELF</a:t>
            </a:r>
            <a:r>
              <a:rPr lang="zh-CN" altLang="en-US" sz="2000" dirty="0"/>
              <a:t>改写风格</a:t>
            </a:r>
            <a:endParaRPr lang="en-US" altLang="zh-CN" sz="1600" dirty="0"/>
          </a:p>
          <a:p>
            <a:r>
              <a:rPr lang="en-US" altLang="zh-CN" sz="2000" dirty="0"/>
              <a:t>p[n]:&lt;size&gt;:&lt;</a:t>
            </a:r>
            <a:r>
              <a:rPr lang="en-US" altLang="zh-CN" sz="2000" dirty="0" err="1"/>
              <a:t>abi</a:t>
            </a:r>
            <a:r>
              <a:rPr lang="en-US" altLang="zh-CN" sz="2000" dirty="0"/>
              <a:t>&gt;:&lt;</a:t>
            </a:r>
            <a:r>
              <a:rPr lang="en-US" altLang="zh-CN" sz="2000" dirty="0" err="1"/>
              <a:t>pref</a:t>
            </a:r>
            <a:r>
              <a:rPr lang="en-US" altLang="zh-CN" sz="2000" dirty="0"/>
              <a:t>&gt;:&lt;</a:t>
            </a:r>
            <a:r>
              <a:rPr lang="en-US" altLang="zh-CN" sz="2000" dirty="0" err="1"/>
              <a:t>idx</a:t>
            </a:r>
            <a:r>
              <a:rPr lang="en-US" altLang="zh-CN" sz="2000" dirty="0"/>
              <a:t>&gt;</a:t>
            </a:r>
            <a:r>
              <a:rPr lang="zh-CN" altLang="en-US" sz="2000" dirty="0"/>
              <a:t>：指定地址空间</a:t>
            </a:r>
            <a:r>
              <a:rPr lang="en-US" altLang="zh-CN" sz="2000" dirty="0"/>
              <a:t>n</a:t>
            </a:r>
            <a:r>
              <a:rPr lang="zh-CN" altLang="en-US" sz="2000" dirty="0"/>
              <a:t>的指针长度及其</a:t>
            </a:r>
            <a:r>
              <a:rPr lang="en-US" altLang="zh-CN" sz="2000" dirty="0" err="1"/>
              <a:t>abi</a:t>
            </a:r>
            <a:r>
              <a:rPr lang="zh-CN" altLang="en-US" sz="2000" dirty="0"/>
              <a:t>与首选对齐方式</a:t>
            </a:r>
            <a:endParaRPr lang="en-US" altLang="zh-CN" sz="2000" dirty="0"/>
          </a:p>
          <a:p>
            <a:r>
              <a:rPr lang="en-US" altLang="zh-CN" sz="2000" dirty="0" err="1"/>
              <a:t>i</a:t>
            </a:r>
            <a:r>
              <a:rPr lang="en-US" altLang="zh-CN" sz="2000" dirty="0"/>
              <a:t>[n]:&lt;size&gt;:&lt;</a:t>
            </a:r>
            <a:r>
              <a:rPr lang="en-US" altLang="zh-CN" sz="2000" dirty="0" err="1"/>
              <a:t>abi</a:t>
            </a:r>
            <a:r>
              <a:rPr lang="en-US" altLang="zh-CN" sz="2000" dirty="0"/>
              <a:t>&gt;:&lt;</a:t>
            </a:r>
            <a:r>
              <a:rPr lang="en-US" altLang="zh-CN" sz="2000" dirty="0" err="1"/>
              <a:t>pref</a:t>
            </a:r>
            <a:r>
              <a:rPr lang="en-US" altLang="zh-CN" sz="2000" dirty="0"/>
              <a:t>&gt;</a:t>
            </a:r>
            <a:r>
              <a:rPr lang="zh-CN" altLang="en-US" sz="2000" dirty="0"/>
              <a:t>：指定给定位长为</a:t>
            </a:r>
            <a:r>
              <a:rPr lang="en-US" altLang="zh-CN" sz="2000" dirty="0"/>
              <a:t>size</a:t>
            </a:r>
            <a:r>
              <a:rPr lang="zh-CN" altLang="en-US" sz="2000" dirty="0"/>
              <a:t>的整数类型的对齐方式</a:t>
            </a:r>
            <a:endParaRPr lang="en-US" altLang="zh-CN" sz="2000" dirty="0"/>
          </a:p>
          <a:p>
            <a:r>
              <a:rPr lang="en-US" altLang="zh-CN" sz="2000" dirty="0"/>
              <a:t>f[n]:&lt;size&gt;:&lt;</a:t>
            </a:r>
            <a:r>
              <a:rPr lang="en-US" altLang="zh-CN" sz="2000" dirty="0" err="1"/>
              <a:t>abi</a:t>
            </a:r>
            <a:r>
              <a:rPr lang="en-US" altLang="zh-CN" sz="2000" dirty="0"/>
              <a:t>&gt;&lt;</a:t>
            </a:r>
            <a:r>
              <a:rPr lang="en-US" altLang="zh-CN" sz="2000" dirty="0" err="1"/>
              <a:t>pref</a:t>
            </a:r>
            <a:r>
              <a:rPr lang="en-US" altLang="zh-CN" sz="2000" dirty="0"/>
              <a:t>&gt;</a:t>
            </a:r>
            <a:r>
              <a:rPr lang="zh-CN" altLang="en-US" sz="2000" dirty="0"/>
              <a:t>：指定给定位长为</a:t>
            </a:r>
            <a:r>
              <a:rPr lang="en-US" altLang="zh-CN" sz="2000" dirty="0"/>
              <a:t>size</a:t>
            </a:r>
            <a:r>
              <a:rPr lang="zh-CN" altLang="en-US" sz="2000" dirty="0"/>
              <a:t>的浮点类型的对齐方式</a:t>
            </a:r>
            <a:endParaRPr lang="en-US" altLang="zh-CN" sz="2000" dirty="0"/>
          </a:p>
          <a:p>
            <a:r>
              <a:rPr lang="en-US" altLang="zh-CN" sz="2000" dirty="0"/>
              <a:t>N[n]:&lt;size&gt;:&lt;</a:t>
            </a:r>
            <a:r>
              <a:rPr lang="en-US" altLang="zh-CN" sz="2000" dirty="0" err="1"/>
              <a:t>abi</a:t>
            </a:r>
            <a:r>
              <a:rPr lang="en-US" altLang="zh-CN" sz="2000" dirty="0"/>
              <a:t>&gt;&lt;</a:t>
            </a:r>
            <a:r>
              <a:rPr lang="en-US" altLang="zh-CN" sz="2000" dirty="0" err="1"/>
              <a:t>pref</a:t>
            </a:r>
            <a:r>
              <a:rPr lang="en-US" altLang="zh-CN" sz="2000" dirty="0"/>
              <a:t>&gt;</a:t>
            </a:r>
            <a:r>
              <a:rPr lang="zh-CN" altLang="en-US" sz="2000" dirty="0"/>
              <a:t>：以位为单位，为目标处理器指定一组本地整数宽度</a:t>
            </a:r>
            <a:endParaRPr lang="en-US" altLang="zh-CN" sz="2000" dirty="0"/>
          </a:p>
          <a:p>
            <a:r>
              <a:rPr lang="en-US" altLang="zh-CN" sz="2000" dirty="0"/>
              <a:t>S&lt;size&gt;</a:t>
            </a:r>
            <a:r>
              <a:rPr lang="zh-CN" altLang="en-US" sz="2000" dirty="0"/>
              <a:t>：以位为单位，指定堆栈的对齐方式，必须是</a:t>
            </a:r>
            <a:r>
              <a:rPr lang="en-US" altLang="zh-CN" sz="2000" dirty="0"/>
              <a:t>8</a:t>
            </a:r>
            <a:r>
              <a:rPr lang="zh-CN" altLang="en-US" sz="2000" dirty="0"/>
              <a:t>的倍数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B448155-1391-78C6-A5C2-15B554A46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49" b="88350"/>
          <a:stretch/>
        </p:blipFill>
        <p:spPr>
          <a:xfrm>
            <a:off x="838200" y="1474765"/>
            <a:ext cx="6556684" cy="6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32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97222-5E35-D7CB-CBF8-76D4F6DA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681D1-05FB-282E-DC70-9057186F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两种标识符类型：</a:t>
            </a:r>
            <a:endParaRPr lang="en-US" altLang="zh-CN" dirty="0"/>
          </a:p>
          <a:p>
            <a:pPr lvl="1"/>
            <a:r>
              <a:rPr lang="zh-CN" altLang="en-US" dirty="0"/>
              <a:t>全局标识符：以</a:t>
            </a:r>
            <a:r>
              <a:rPr lang="en-US" altLang="zh-CN" dirty="0"/>
              <a:t>@</a:t>
            </a:r>
            <a:r>
              <a:rPr lang="zh-CN" altLang="en-US" dirty="0"/>
              <a:t>字符起始，函数、全局变量等；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局部标识符：以</a:t>
            </a:r>
            <a:r>
              <a:rPr lang="en-US" altLang="zh-CN" dirty="0"/>
              <a:t>%</a:t>
            </a:r>
            <a:r>
              <a:rPr lang="zh-CN" altLang="en-US" dirty="0"/>
              <a:t>字符起始，寄存器名称、类型等；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三种标识符格式：</a:t>
            </a:r>
            <a:endParaRPr lang="en-US" altLang="zh-CN" dirty="0"/>
          </a:p>
          <a:p>
            <a:pPr lvl="1"/>
            <a:r>
              <a:rPr lang="zh-CN" altLang="en-US" dirty="0"/>
              <a:t>命名值表示为带前缀的字符串：</a:t>
            </a:r>
            <a:r>
              <a:rPr lang="en-US" altLang="zh-CN" dirty="0"/>
              <a:t>[%@][a-</a:t>
            </a:r>
            <a:r>
              <a:rPr lang="en-US" altLang="zh-CN" dirty="0" err="1"/>
              <a:t>zA</a:t>
            </a:r>
            <a:r>
              <a:rPr lang="en-US" altLang="zh-CN" dirty="0"/>
              <a:t>-Z $ ._] [a-</a:t>
            </a:r>
            <a:r>
              <a:rPr lang="en-US" altLang="zh-CN" dirty="0" err="1"/>
              <a:t>zA</a:t>
            </a:r>
            <a:r>
              <a:rPr lang="en-US" altLang="zh-CN" dirty="0"/>
              <a:t>-Z $ ._0-9]*</a:t>
            </a:r>
          </a:p>
          <a:p>
            <a:pPr lvl="1"/>
            <a:r>
              <a:rPr lang="zh-CN" altLang="en-US" dirty="0"/>
              <a:t>未命名值表示为带前缀的无符号数值：</a:t>
            </a:r>
            <a:r>
              <a:rPr lang="en-US" altLang="zh-CN" dirty="0"/>
              <a:t>%0</a:t>
            </a:r>
            <a:r>
              <a:rPr lang="zh-CN" altLang="en-US" dirty="0"/>
              <a:t>，</a:t>
            </a:r>
            <a:r>
              <a:rPr lang="en-US" altLang="zh-CN" dirty="0"/>
              <a:t>@2</a:t>
            </a:r>
          </a:p>
          <a:p>
            <a:pPr lvl="1"/>
            <a:r>
              <a:rPr lang="zh-CN" altLang="en-US" dirty="0"/>
              <a:t>常量</a:t>
            </a:r>
            <a:endParaRPr lang="en-US" altLang="zh-CN" dirty="0"/>
          </a:p>
          <a:p>
            <a:pPr lvl="2"/>
            <a:r>
              <a:rPr lang="zh-CN" altLang="en-US" dirty="0"/>
              <a:t>简单常量：布尔、整数、浮点数、空指针等；</a:t>
            </a:r>
            <a:endParaRPr lang="en-US" altLang="zh-CN" dirty="0"/>
          </a:p>
          <a:p>
            <a:pPr lvl="2"/>
            <a:r>
              <a:rPr lang="zh-CN" altLang="en-US" dirty="0"/>
              <a:t>复合常量：</a:t>
            </a:r>
            <a:r>
              <a:rPr lang="en-US" altLang="zh-CN" dirty="0"/>
              <a:t>struct</a:t>
            </a:r>
            <a:r>
              <a:rPr lang="zh-CN" altLang="en-US" dirty="0"/>
              <a:t>、数组、向量等；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C23D0851-8872-4650-D11D-D00F5417B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" t="34930" r="79770" b="61593"/>
          <a:stretch/>
        </p:blipFill>
        <p:spPr>
          <a:xfrm>
            <a:off x="1657762" y="3317338"/>
            <a:ext cx="2223504" cy="22332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B9901A-51C7-3E82-6541-6F0B0638E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" t="15881" r="52275" b="80642"/>
          <a:stretch/>
        </p:blipFill>
        <p:spPr>
          <a:xfrm>
            <a:off x="1657762" y="2612301"/>
            <a:ext cx="5495636" cy="2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6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6DC-263D-67FD-FD86-83BCD376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4DC59B1-2ACA-BE93-2BDD-BEFD08036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EADFD-8A95-628B-44FB-28774B5C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4" y="3241802"/>
            <a:ext cx="2009775" cy="13144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603EED-CCC3-337E-1A43-08A41E33DFB1}"/>
              </a:ext>
            </a:extLst>
          </p:cNvPr>
          <p:cNvSpPr/>
          <p:nvPr/>
        </p:nvSpPr>
        <p:spPr>
          <a:xfrm>
            <a:off x="729237" y="2212948"/>
            <a:ext cx="6026565" cy="1821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D186FA-ACED-28FC-19D6-148B172BE34B}"/>
              </a:ext>
            </a:extLst>
          </p:cNvPr>
          <p:cNvSpPr/>
          <p:nvPr/>
        </p:nvSpPr>
        <p:spPr>
          <a:xfrm>
            <a:off x="741344" y="4241692"/>
            <a:ext cx="6026565" cy="1696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29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3C4C8-B74A-1787-9928-EEED5D8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</a:t>
            </a:r>
            <a:r>
              <a:rPr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CC180-7488-3D20-F2FF-BAE856DAF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631"/>
            <a:ext cx="10515600" cy="357061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define</a:t>
            </a:r>
            <a:r>
              <a:rPr lang="zh-CN" altLang="en-US" dirty="0"/>
              <a:t>关键字</a:t>
            </a:r>
            <a:endParaRPr lang="en-US" altLang="zh-CN" dirty="0"/>
          </a:p>
          <a:p>
            <a:r>
              <a:rPr lang="zh-CN" altLang="en-US" dirty="0"/>
              <a:t>可选项，运行时抢占限定符：</a:t>
            </a:r>
            <a:endParaRPr lang="en-US" altLang="zh-CN" dirty="0"/>
          </a:p>
          <a:p>
            <a:pPr lvl="1"/>
            <a:r>
              <a:rPr lang="en-US" altLang="zh-CN" dirty="0" err="1"/>
              <a:t>dso_local</a:t>
            </a:r>
            <a:r>
              <a:rPr lang="zh-CN" altLang="en-US" dirty="0"/>
              <a:t>：编译器假定函数会被解析为同一链接单元中的符号；</a:t>
            </a:r>
            <a:endParaRPr lang="en-US" altLang="zh-CN" dirty="0"/>
          </a:p>
          <a:p>
            <a:pPr lvl="1"/>
            <a:r>
              <a:rPr lang="en-US" altLang="zh-CN" dirty="0" err="1"/>
              <a:t>dso_preemptable</a:t>
            </a:r>
            <a:r>
              <a:rPr lang="zh-CN" altLang="en-US" dirty="0"/>
              <a:t>：默认，函数或者变量在运行时可以被链接单元外的符号替换；</a:t>
            </a:r>
            <a:endParaRPr lang="en-US" altLang="zh-CN" dirty="0"/>
          </a:p>
          <a:p>
            <a:r>
              <a:rPr lang="en-US" altLang="zh-CN" dirty="0"/>
              <a:t>i32</a:t>
            </a:r>
            <a:r>
              <a:rPr lang="zh-CN" altLang="en-US" dirty="0"/>
              <a:t>：</a:t>
            </a:r>
            <a:r>
              <a:rPr lang="en-US" altLang="zh-CN" dirty="0"/>
              <a:t>32</a:t>
            </a:r>
            <a:r>
              <a:rPr lang="zh-CN" altLang="en-US" dirty="0"/>
              <a:t>位整数类型</a:t>
            </a:r>
            <a:endParaRPr lang="en-US" altLang="zh-CN" dirty="0"/>
          </a:p>
          <a:p>
            <a:pPr lvl="1"/>
            <a:r>
              <a:rPr lang="zh-CN" altLang="en-US" dirty="0"/>
              <a:t>函数名前：返回值类型；</a:t>
            </a:r>
            <a:endParaRPr lang="en-US" altLang="zh-CN" dirty="0"/>
          </a:p>
          <a:p>
            <a:pPr lvl="1"/>
            <a:r>
              <a:rPr lang="zh-CN" altLang="en-US" dirty="0"/>
              <a:t>标识符前：标识符类型；</a:t>
            </a:r>
            <a:endParaRPr lang="en-US" altLang="zh-CN" dirty="0"/>
          </a:p>
          <a:p>
            <a:r>
              <a:rPr lang="en-US" altLang="zh-CN" dirty="0"/>
              <a:t>@add(i32</a:t>
            </a:r>
            <a:r>
              <a:rPr lang="zh-CN" altLang="en-US" dirty="0"/>
              <a:t> </a:t>
            </a:r>
            <a:r>
              <a:rPr lang="en-US" altLang="zh-CN" dirty="0"/>
              <a:t>%0, i32 %1)</a:t>
            </a:r>
            <a:r>
              <a:rPr lang="zh-CN" altLang="en-US" dirty="0"/>
              <a:t>：函数名和参数列表</a:t>
            </a:r>
            <a:endParaRPr lang="en-US" altLang="zh-CN" dirty="0"/>
          </a:p>
          <a:p>
            <a:r>
              <a:rPr lang="en-US" altLang="zh-CN" dirty="0"/>
              <a:t>#0</a:t>
            </a:r>
            <a:r>
              <a:rPr lang="zh-CN" altLang="en-US" dirty="0"/>
              <a:t>：函数的属性组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5858F7-59BB-DE0F-CB47-8EFD84E21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" t="15881" r="52275" b="80642"/>
          <a:stretch/>
        </p:blipFill>
        <p:spPr>
          <a:xfrm>
            <a:off x="1203852" y="1690688"/>
            <a:ext cx="6695077" cy="272064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30246C7A-F63D-E656-56D7-127303D8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" t="71818" r="-725" b="20925"/>
          <a:stretch/>
        </p:blipFill>
        <p:spPr>
          <a:xfrm>
            <a:off x="1203851" y="6104167"/>
            <a:ext cx="9127681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9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6DC-263D-67FD-FD86-83BCD376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4DC59B1-2ACA-BE93-2BDD-BEFD08036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EADFD-8A95-628B-44FB-28774B5C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97" y="376238"/>
            <a:ext cx="2009775" cy="1314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3EE3B-5516-485A-7C0A-9601F48D5BD0}"/>
              </a:ext>
            </a:extLst>
          </p:cNvPr>
          <p:cNvSpPr/>
          <p:nvPr/>
        </p:nvSpPr>
        <p:spPr>
          <a:xfrm>
            <a:off x="729238" y="2377439"/>
            <a:ext cx="6015807" cy="49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36186-CD20-138C-806E-6243F6A3F62A}"/>
              </a:ext>
            </a:extLst>
          </p:cNvPr>
          <p:cNvSpPr txBox="1"/>
          <p:nvPr/>
        </p:nvSpPr>
        <p:spPr>
          <a:xfrm>
            <a:off x="7336715" y="2377439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分配了两个虚拟寄存器</a:t>
            </a:r>
            <a:r>
              <a:rPr kumimoji="1" lang="en-US" altLang="zh-CN" dirty="0"/>
              <a:t>%3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%4</a:t>
            </a:r>
          </a:p>
          <a:p>
            <a:r>
              <a:rPr kumimoji="1" lang="zh-CN" altLang="en-US" dirty="0"/>
              <a:t>按照</a:t>
            </a:r>
            <a:r>
              <a:rPr kumimoji="1" lang="en-US" altLang="zh-CN" dirty="0"/>
              <a:t>4</a:t>
            </a:r>
            <a:r>
              <a:rPr kumimoji="1" lang="zh-CN" altLang="en-US" dirty="0"/>
              <a:t>字节对齐</a:t>
            </a:r>
          </a:p>
        </p:txBody>
      </p:sp>
    </p:spTree>
    <p:extLst>
      <p:ext uri="{BB962C8B-B14F-4D97-AF65-F5344CB8AC3E}">
        <p14:creationId xmlns:p14="http://schemas.microsoft.com/office/powerpoint/2010/main" val="319792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6DC-263D-67FD-FD86-83BCD376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4DC59B1-2ACA-BE93-2BDD-BEFD08036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EADFD-8A95-628B-44FB-28774B5C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97" y="376238"/>
            <a:ext cx="2009775" cy="1314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3EE3B-5516-485A-7C0A-9601F48D5BD0}"/>
              </a:ext>
            </a:extLst>
          </p:cNvPr>
          <p:cNvSpPr/>
          <p:nvPr/>
        </p:nvSpPr>
        <p:spPr>
          <a:xfrm>
            <a:off x="708886" y="2700604"/>
            <a:ext cx="6015807" cy="49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36186-CD20-138C-806E-6243F6A3F62A}"/>
              </a:ext>
            </a:extLst>
          </p:cNvPr>
          <p:cNvSpPr txBox="1"/>
          <p:nvPr/>
        </p:nvSpPr>
        <p:spPr>
          <a:xfrm>
            <a:off x="7325957" y="2624864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将寄存器</a:t>
            </a:r>
            <a:r>
              <a:rPr kumimoji="1" lang="en-US" altLang="zh-CN" dirty="0"/>
              <a:t>%0</a:t>
            </a:r>
            <a:r>
              <a:rPr kumimoji="1" lang="zh-CN" altLang="en-US" dirty="0"/>
              <a:t>的值存储到</a:t>
            </a:r>
            <a:r>
              <a:rPr kumimoji="1" lang="en-US" altLang="zh-CN" dirty="0"/>
              <a:t>%3</a:t>
            </a:r>
            <a:r>
              <a:rPr kumimoji="1" lang="zh-CN" altLang="en-US" dirty="0"/>
              <a:t>上</a:t>
            </a:r>
            <a:endParaRPr kumimoji="1" lang="en-US" altLang="zh-CN" dirty="0"/>
          </a:p>
          <a:p>
            <a:r>
              <a:rPr kumimoji="1" lang="zh-CN" altLang="en-US" dirty="0"/>
              <a:t>按照</a:t>
            </a:r>
            <a:r>
              <a:rPr kumimoji="1" lang="en-US" altLang="zh-CN" dirty="0"/>
              <a:t>4</a:t>
            </a:r>
            <a:r>
              <a:rPr kumimoji="1" lang="zh-CN" altLang="en-US" dirty="0"/>
              <a:t>字节对齐</a:t>
            </a:r>
          </a:p>
        </p:txBody>
      </p:sp>
    </p:spTree>
    <p:extLst>
      <p:ext uri="{BB962C8B-B14F-4D97-AF65-F5344CB8AC3E}">
        <p14:creationId xmlns:p14="http://schemas.microsoft.com/office/powerpoint/2010/main" val="3590488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6DC-263D-67FD-FD86-83BCD376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4DC59B1-2ACA-BE93-2BDD-BEFD08036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EADFD-8A95-628B-44FB-28774B5C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97" y="376238"/>
            <a:ext cx="2009775" cy="1314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3EE3B-5516-485A-7C0A-9601F48D5BD0}"/>
              </a:ext>
            </a:extLst>
          </p:cNvPr>
          <p:cNvSpPr/>
          <p:nvPr/>
        </p:nvSpPr>
        <p:spPr>
          <a:xfrm>
            <a:off x="708886" y="3023768"/>
            <a:ext cx="6015807" cy="49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36186-CD20-138C-806E-6243F6A3F62A}"/>
              </a:ext>
            </a:extLst>
          </p:cNvPr>
          <p:cNvSpPr txBox="1"/>
          <p:nvPr/>
        </p:nvSpPr>
        <p:spPr>
          <a:xfrm>
            <a:off x="7349893" y="29480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加载参数</a:t>
            </a:r>
          </a:p>
        </p:txBody>
      </p:sp>
    </p:spTree>
    <p:extLst>
      <p:ext uri="{BB962C8B-B14F-4D97-AF65-F5344CB8AC3E}">
        <p14:creationId xmlns:p14="http://schemas.microsoft.com/office/powerpoint/2010/main" val="333407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2BF63-49FA-FE9D-A244-FA3A12DD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45BCD-D49A-EF17-7B0A-C1B6EED03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5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6DC-263D-67FD-FD86-83BCD376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4DC59B1-2ACA-BE93-2BDD-BEFD08036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EADFD-8A95-628B-44FB-28774B5C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97" y="376238"/>
            <a:ext cx="2009775" cy="1314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3EE3B-5516-485A-7C0A-9601F48D5BD0}"/>
              </a:ext>
            </a:extLst>
          </p:cNvPr>
          <p:cNvSpPr/>
          <p:nvPr/>
        </p:nvSpPr>
        <p:spPr>
          <a:xfrm>
            <a:off x="708886" y="3429000"/>
            <a:ext cx="6015807" cy="337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36186-CD20-138C-806E-6243F6A3F62A}"/>
              </a:ext>
            </a:extLst>
          </p:cNvPr>
          <p:cNvSpPr txBox="1"/>
          <p:nvPr/>
        </p:nvSpPr>
        <p:spPr>
          <a:xfrm>
            <a:off x="7107033" y="3397152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执行</a:t>
            </a:r>
            <a:r>
              <a:rPr kumimoji="1" lang="en-US" altLang="zh-CN" dirty="0"/>
              <a:t>i32</a:t>
            </a:r>
            <a:r>
              <a:rPr kumimoji="1" lang="zh-CN" altLang="en-US" dirty="0"/>
              <a:t>类型的</a:t>
            </a:r>
            <a:r>
              <a:rPr kumimoji="1" lang="en-US" altLang="zh-CN" dirty="0"/>
              <a:t>add</a:t>
            </a:r>
            <a:r>
              <a:rPr kumimoji="1" lang="zh-CN" altLang="en-US" dirty="0"/>
              <a:t>运算将结果赋值给寄存器</a:t>
            </a:r>
            <a:r>
              <a:rPr kumimoji="1" lang="en-US" altLang="zh-CN" dirty="0"/>
              <a:t>%7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883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956DC-263D-67FD-FD86-83BCD376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Function</a:t>
            </a:r>
            <a:r>
              <a:rPr kumimoji="1" lang="zh-CN" altLang="en-US" dirty="0"/>
              <a:t>结构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4DC59B1-2ACA-BE93-2BDD-BEFD08036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DEADFD-8A95-628B-44FB-28774B5C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97" y="376238"/>
            <a:ext cx="2009775" cy="13144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E3EE3B-5516-485A-7C0A-9601F48D5BD0}"/>
              </a:ext>
            </a:extLst>
          </p:cNvPr>
          <p:cNvSpPr/>
          <p:nvPr/>
        </p:nvSpPr>
        <p:spPr>
          <a:xfrm>
            <a:off x="708886" y="5002741"/>
            <a:ext cx="6057674" cy="35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36186-CD20-138C-806E-6243F6A3F62A}"/>
              </a:ext>
            </a:extLst>
          </p:cNvPr>
          <p:cNvSpPr txBox="1"/>
          <p:nvPr/>
        </p:nvSpPr>
        <p:spPr>
          <a:xfrm>
            <a:off x="7349893" y="4856858"/>
            <a:ext cx="3400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调用</a:t>
            </a:r>
            <a:r>
              <a:rPr kumimoji="1" lang="en-US" altLang="zh-CN" dirty="0"/>
              <a:t>add</a:t>
            </a:r>
            <a:r>
              <a:rPr kumimoji="1" lang="zh-CN" altLang="en-US" dirty="0"/>
              <a:t>函数，返回值是</a:t>
            </a:r>
            <a:r>
              <a:rPr kumimoji="1" lang="en-US" altLang="zh-CN" dirty="0"/>
              <a:t>i32</a:t>
            </a:r>
            <a:r>
              <a:rPr kumimoji="1" lang="zh-CN" altLang="en-US" dirty="0"/>
              <a:t>类型</a:t>
            </a:r>
            <a:endParaRPr kumimoji="1" lang="en-US" altLang="zh-CN" dirty="0"/>
          </a:p>
          <a:p>
            <a:r>
              <a:rPr kumimoji="1" lang="zh-CN" altLang="en-US" dirty="0"/>
              <a:t>参数是</a:t>
            </a:r>
            <a:r>
              <a:rPr kumimoji="1" lang="en-US" altLang="zh-CN" dirty="0"/>
              <a:t>i32</a:t>
            </a:r>
            <a:r>
              <a:rPr kumimoji="1" lang="zh-CN" altLang="en-US" dirty="0"/>
              <a:t>类型的常量</a:t>
            </a:r>
            <a:r>
              <a:rPr kumimoji="1" lang="en-US" altLang="zh-CN" dirty="0"/>
              <a:t>1</a:t>
            </a:r>
            <a:r>
              <a:rPr kumimoji="1" lang="zh-CN" altLang="en-US" dirty="0"/>
              <a:t>和常量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207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B0FF7-7B91-EEB6-B09A-A67BF714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-O</a:t>
            </a:r>
            <a:r>
              <a:rPr kumimoji="1" lang="zh-CN" altLang="en-US" dirty="0"/>
              <a:t>优化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C940AE9-7030-9542-1647-8F5F9714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默认</a:t>
            </a:r>
            <a:r>
              <a:rPr lang="en-US" altLang="zh-CN" dirty="0"/>
              <a:t>-O0</a:t>
            </a:r>
            <a:r>
              <a:rPr lang="zh-CN" altLang="en-US" dirty="0"/>
              <a:t>，不会消除无用的</a:t>
            </a:r>
            <a:r>
              <a:rPr lang="en-US" altLang="zh-CN" dirty="0"/>
              <a:t>load</a:t>
            </a:r>
            <a:r>
              <a:rPr lang="zh-CN" altLang="en-US" dirty="0"/>
              <a:t>和</a:t>
            </a:r>
            <a:r>
              <a:rPr lang="en-US" altLang="zh-CN" dirty="0"/>
              <a:t>store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-O1</a:t>
            </a:r>
            <a:r>
              <a:rPr lang="zh-CN" altLang="en-US" dirty="0"/>
              <a:t>，参数直接作为</a:t>
            </a:r>
            <a:r>
              <a:rPr lang="en-US" altLang="zh-CN" dirty="0"/>
              <a:t>add</a:t>
            </a:r>
            <a:r>
              <a:rPr lang="zh-CN" altLang="en-US" dirty="0"/>
              <a:t>的操作数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5C61FA3-2C2E-2D32-AA7C-6DD13503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05" y="4883496"/>
            <a:ext cx="5644220" cy="1293467"/>
          </a:xfrm>
          <a:prstGeom prst="rect">
            <a:avLst/>
          </a:prstGeom>
        </p:spPr>
      </p:pic>
      <p:pic>
        <p:nvPicPr>
          <p:cNvPr id="18" name="内容占位符 4">
            <a:extLst>
              <a:ext uri="{FF2B5EF4-FFF2-40B4-BE49-F238E27FC236}">
                <a16:creationId xmlns:a16="http://schemas.microsoft.com/office/drawing/2014/main" id="{3CFF6FC7-EB32-076C-DD51-84CE2DE1C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19" r="52565" b="56742"/>
          <a:stretch/>
        </p:blipFill>
        <p:spPr>
          <a:xfrm>
            <a:off x="1359205" y="2340769"/>
            <a:ext cx="5644221" cy="20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6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6EA3C-29D1-A1EB-2ADB-8BFAFB1D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59" y="-736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B066A9-8A5C-A95F-3269-2A7AD1C575D4}"/>
              </a:ext>
            </a:extLst>
          </p:cNvPr>
          <p:cNvSpPr/>
          <p:nvPr/>
        </p:nvSpPr>
        <p:spPr>
          <a:xfrm>
            <a:off x="186810" y="1377877"/>
            <a:ext cx="2764715" cy="37711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DC59D4-3F14-87AD-8304-97CFD583AC0E}"/>
              </a:ext>
            </a:extLst>
          </p:cNvPr>
          <p:cNvSpPr txBox="1"/>
          <p:nvPr/>
        </p:nvSpPr>
        <p:spPr>
          <a:xfrm>
            <a:off x="1038683" y="1390104"/>
            <a:ext cx="104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Program</a:t>
            </a:r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69ABD-CBEB-2288-7CC7-07D18DF134D4}"/>
              </a:ext>
            </a:extLst>
          </p:cNvPr>
          <p:cNvSpPr/>
          <p:nvPr/>
        </p:nvSpPr>
        <p:spPr>
          <a:xfrm>
            <a:off x="328452" y="2483581"/>
            <a:ext cx="1043877" cy="2459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5C08A7-8F7D-7529-A4CF-0D3FD3A80257}"/>
              </a:ext>
            </a:extLst>
          </p:cNvPr>
          <p:cNvSpPr/>
          <p:nvPr/>
        </p:nvSpPr>
        <p:spPr>
          <a:xfrm>
            <a:off x="1826764" y="2483580"/>
            <a:ext cx="1043877" cy="2459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Module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31C28F-CD25-3F35-3106-3DD14D2F9BBE}"/>
              </a:ext>
            </a:extLst>
          </p:cNvPr>
          <p:cNvSpPr txBox="1"/>
          <p:nvPr/>
        </p:nvSpPr>
        <p:spPr>
          <a:xfrm>
            <a:off x="1395882" y="3497309"/>
            <a:ext cx="34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…</a:t>
            </a:r>
            <a:endParaRPr kumimoji="1"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83FEF8-B936-2C42-E7F8-7D0E44945644}"/>
              </a:ext>
            </a:extLst>
          </p:cNvPr>
          <p:cNvSpPr/>
          <p:nvPr/>
        </p:nvSpPr>
        <p:spPr>
          <a:xfrm>
            <a:off x="3240764" y="1390104"/>
            <a:ext cx="2764715" cy="3771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FD176-5E32-AA56-73F4-D46CFDB1E6BB}"/>
              </a:ext>
            </a:extLst>
          </p:cNvPr>
          <p:cNvSpPr txBox="1"/>
          <p:nvPr/>
        </p:nvSpPr>
        <p:spPr>
          <a:xfrm>
            <a:off x="4122864" y="1381713"/>
            <a:ext cx="94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E45241-F638-7B24-0975-5D6A0D08A0E3}"/>
              </a:ext>
            </a:extLst>
          </p:cNvPr>
          <p:cNvSpPr/>
          <p:nvPr/>
        </p:nvSpPr>
        <p:spPr>
          <a:xfrm>
            <a:off x="3369505" y="1942127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Target Information</a:t>
            </a:r>
            <a:endParaRPr kumimoji="1"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6AE886-E0E7-00C1-FA8E-2D666D171C36}"/>
              </a:ext>
            </a:extLst>
          </p:cNvPr>
          <p:cNvSpPr/>
          <p:nvPr/>
        </p:nvSpPr>
        <p:spPr>
          <a:xfrm>
            <a:off x="3361514" y="2518557"/>
            <a:ext cx="2523214" cy="1367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A044B2-D751-7544-253E-2F93CF017044}"/>
              </a:ext>
            </a:extLst>
          </p:cNvPr>
          <p:cNvSpPr txBox="1"/>
          <p:nvPr/>
        </p:nvSpPr>
        <p:spPr>
          <a:xfrm>
            <a:off x="3811039" y="2526004"/>
            <a:ext cx="162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Global Symbol</a:t>
            </a:r>
            <a:endParaRPr kumimoji="1"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137B40-BE59-0B55-6456-5B0F94CBE300}"/>
              </a:ext>
            </a:extLst>
          </p:cNvPr>
          <p:cNvSpPr/>
          <p:nvPr/>
        </p:nvSpPr>
        <p:spPr>
          <a:xfrm>
            <a:off x="3500875" y="2925208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Global Variable</a:t>
            </a:r>
            <a:endParaRPr kumimoji="1" lang="zh-CN" altLang="en-US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18F84C-3867-019D-6435-B36FB89A05D7}"/>
              </a:ext>
            </a:extLst>
          </p:cNvPr>
          <p:cNvSpPr/>
          <p:nvPr/>
        </p:nvSpPr>
        <p:spPr>
          <a:xfrm>
            <a:off x="3513914" y="3420854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Function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AA9B02-162E-7D42-903B-CA111DF050F4}"/>
              </a:ext>
            </a:extLst>
          </p:cNvPr>
          <p:cNvSpPr/>
          <p:nvPr/>
        </p:nvSpPr>
        <p:spPr>
          <a:xfrm>
            <a:off x="3361514" y="3930877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Attributes</a:t>
            </a:r>
            <a:endParaRPr kumimoji="1" lang="zh-CN" altLang="en-US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C084CA-9319-4FA6-34FC-91E1FB4D1477}"/>
              </a:ext>
            </a:extLst>
          </p:cNvPr>
          <p:cNvSpPr/>
          <p:nvPr/>
        </p:nvSpPr>
        <p:spPr>
          <a:xfrm>
            <a:off x="3361514" y="4539325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Others</a:t>
            </a:r>
            <a:endParaRPr kumimoji="1" lang="zh-CN" altLang="en-US" sz="1600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EA3E46D-F7B1-7485-F563-D3F1784A15F6}"/>
              </a:ext>
            </a:extLst>
          </p:cNvPr>
          <p:cNvCxnSpPr>
            <a:cxnSpLocks/>
          </p:cNvCxnSpPr>
          <p:nvPr/>
        </p:nvCxnSpPr>
        <p:spPr>
          <a:xfrm flipV="1">
            <a:off x="2870641" y="1390104"/>
            <a:ext cx="370123" cy="109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FE9DB02E-360E-09B9-56AF-882C9D74DA2C}"/>
              </a:ext>
            </a:extLst>
          </p:cNvPr>
          <p:cNvCxnSpPr>
            <a:cxnSpLocks/>
          </p:cNvCxnSpPr>
          <p:nvPr/>
        </p:nvCxnSpPr>
        <p:spPr>
          <a:xfrm>
            <a:off x="2870641" y="4942599"/>
            <a:ext cx="370123" cy="218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17F9F86-4463-9058-BC70-4B4C499E927B}"/>
              </a:ext>
            </a:extLst>
          </p:cNvPr>
          <p:cNvSpPr/>
          <p:nvPr/>
        </p:nvSpPr>
        <p:spPr>
          <a:xfrm>
            <a:off x="6241898" y="1390104"/>
            <a:ext cx="2764714" cy="3758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959BE68-C543-56B2-BECE-EB632728C6D8}"/>
              </a:ext>
            </a:extLst>
          </p:cNvPr>
          <p:cNvCxnSpPr>
            <a:cxnSpLocks/>
          </p:cNvCxnSpPr>
          <p:nvPr/>
        </p:nvCxnSpPr>
        <p:spPr>
          <a:xfrm flipV="1">
            <a:off x="5778988" y="1390104"/>
            <a:ext cx="462910" cy="2030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4BF2FB0-4C7E-8788-8B03-D401B14E9D80}"/>
              </a:ext>
            </a:extLst>
          </p:cNvPr>
          <p:cNvCxnSpPr>
            <a:cxnSpLocks/>
          </p:cNvCxnSpPr>
          <p:nvPr/>
        </p:nvCxnSpPr>
        <p:spPr>
          <a:xfrm>
            <a:off x="5782784" y="3767789"/>
            <a:ext cx="453923" cy="1381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B99A2A1-75C4-1C7D-2FBF-5E99082741BF}"/>
              </a:ext>
            </a:extLst>
          </p:cNvPr>
          <p:cNvSpPr txBox="1"/>
          <p:nvPr/>
        </p:nvSpPr>
        <p:spPr>
          <a:xfrm>
            <a:off x="7106556" y="1390104"/>
            <a:ext cx="10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Function</a:t>
            </a:r>
            <a:endParaRPr kumimoji="1" lang="zh-CN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4E4DE30-68E7-187D-020E-F9656AABC2BB}"/>
              </a:ext>
            </a:extLst>
          </p:cNvPr>
          <p:cNvSpPr/>
          <p:nvPr/>
        </p:nvSpPr>
        <p:spPr>
          <a:xfrm>
            <a:off x="6392577" y="2547535"/>
            <a:ext cx="2493285" cy="904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Arguments</a:t>
            </a:r>
            <a:endParaRPr kumimoji="1"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F5462AC-5F68-D364-E9C7-74B016A56E18}"/>
              </a:ext>
            </a:extLst>
          </p:cNvPr>
          <p:cNvSpPr/>
          <p:nvPr/>
        </p:nvSpPr>
        <p:spPr>
          <a:xfrm>
            <a:off x="6371616" y="3899473"/>
            <a:ext cx="2500087" cy="802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Basic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Block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7D28FD-010D-B382-5403-2C3FCC3A7786}"/>
              </a:ext>
            </a:extLst>
          </p:cNvPr>
          <p:cNvSpPr/>
          <p:nvPr/>
        </p:nvSpPr>
        <p:spPr>
          <a:xfrm>
            <a:off x="9278632" y="1377876"/>
            <a:ext cx="2764714" cy="3758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70872DB-3D14-0377-8A0C-E92AEB4EE9A1}"/>
              </a:ext>
            </a:extLst>
          </p:cNvPr>
          <p:cNvSpPr txBox="1"/>
          <p:nvPr/>
        </p:nvSpPr>
        <p:spPr>
          <a:xfrm>
            <a:off x="10092251" y="1390104"/>
            <a:ext cx="137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Basic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Block</a:t>
            </a:r>
            <a:endParaRPr kumimoji="1" lang="zh-CN" altLang="en-US" sz="16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F0464C7-73EC-A361-63B7-BB562D834A48}"/>
              </a:ext>
            </a:extLst>
          </p:cNvPr>
          <p:cNvSpPr/>
          <p:nvPr/>
        </p:nvSpPr>
        <p:spPr>
          <a:xfrm>
            <a:off x="9425640" y="2547535"/>
            <a:ext cx="2493285" cy="904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Label</a:t>
            </a:r>
            <a:endParaRPr kumimoji="1" lang="zh-CN" altLang="en-US" sz="16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83566E-7ACC-B65C-D191-4A2ECFFE4225}"/>
              </a:ext>
            </a:extLst>
          </p:cNvPr>
          <p:cNvSpPr/>
          <p:nvPr/>
        </p:nvSpPr>
        <p:spPr>
          <a:xfrm>
            <a:off x="9433640" y="3899473"/>
            <a:ext cx="2500087" cy="802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Instruction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6E234D96-5B5C-E61B-91BE-FA4F99451685}"/>
              </a:ext>
            </a:extLst>
          </p:cNvPr>
          <p:cNvCxnSpPr>
            <a:cxnSpLocks/>
          </p:cNvCxnSpPr>
          <p:nvPr/>
        </p:nvCxnSpPr>
        <p:spPr>
          <a:xfrm>
            <a:off x="8862679" y="4693958"/>
            <a:ext cx="410762" cy="442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8CB700D7-A1F0-26B7-4684-E5AB6C2FB729}"/>
              </a:ext>
            </a:extLst>
          </p:cNvPr>
          <p:cNvCxnSpPr>
            <a:cxnSpLocks/>
          </p:cNvCxnSpPr>
          <p:nvPr/>
        </p:nvCxnSpPr>
        <p:spPr>
          <a:xfrm flipV="1">
            <a:off x="8852200" y="1390104"/>
            <a:ext cx="421241" cy="2525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EE06DA2-1E98-CBDC-3C34-3C63615832E0}"/>
              </a:ext>
            </a:extLst>
          </p:cNvPr>
          <p:cNvCxnSpPr/>
          <p:nvPr/>
        </p:nvCxnSpPr>
        <p:spPr>
          <a:xfrm>
            <a:off x="10714617" y="4702085"/>
            <a:ext cx="0" cy="78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D7531C-5FA4-03C2-E4FC-356F2B82D401}"/>
              </a:ext>
            </a:extLst>
          </p:cNvPr>
          <p:cNvSpPr txBox="1"/>
          <p:nvPr/>
        </p:nvSpPr>
        <p:spPr>
          <a:xfrm>
            <a:off x="9137426" y="5537572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opcode + vector of operands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509F14-98D2-CF60-2564-B580DC1180CC}"/>
              </a:ext>
            </a:extLst>
          </p:cNvPr>
          <p:cNvSpPr txBox="1"/>
          <p:nvPr/>
        </p:nvSpPr>
        <p:spPr>
          <a:xfrm>
            <a:off x="9273441" y="5907183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%7 = add i32 %5, %6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07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C19E-4845-3B49-007F-46C414B8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2B9FA6E-CD42-A841-EBF5-624338299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62" r="51615" b="29464"/>
          <a:stretch/>
        </p:blipFill>
        <p:spPr>
          <a:xfrm>
            <a:off x="838200" y="1964210"/>
            <a:ext cx="5757181" cy="38696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E06020-4015-0F5B-099D-4C31DEC1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597" y="376238"/>
            <a:ext cx="2009775" cy="13144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9393F4-BB09-CDA5-61C5-E0F53E050299}"/>
              </a:ext>
            </a:extLst>
          </p:cNvPr>
          <p:cNvSpPr/>
          <p:nvPr/>
        </p:nvSpPr>
        <p:spPr>
          <a:xfrm>
            <a:off x="838200" y="2399390"/>
            <a:ext cx="5863814" cy="1441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701954-4F49-20C7-6E7C-3A5BD7DEB11F}"/>
              </a:ext>
            </a:extLst>
          </p:cNvPr>
          <p:cNvSpPr/>
          <p:nvPr/>
        </p:nvSpPr>
        <p:spPr>
          <a:xfrm>
            <a:off x="838200" y="4549182"/>
            <a:ext cx="5863814" cy="108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F616EC-C5EE-27D4-8A84-B77D71E02AE1}"/>
              </a:ext>
            </a:extLst>
          </p:cNvPr>
          <p:cNvSpPr txBox="1"/>
          <p:nvPr/>
        </p:nvSpPr>
        <p:spPr>
          <a:xfrm>
            <a:off x="7258075" y="239939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因为没有跳跃、循环之类的，所以这两</a:t>
            </a:r>
            <a:endParaRPr kumimoji="1" lang="en-US" altLang="zh-CN" dirty="0"/>
          </a:p>
          <a:p>
            <a:r>
              <a:rPr kumimoji="1" lang="zh-CN" altLang="en-US" dirty="0"/>
              <a:t>个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都各自只有一个</a:t>
            </a:r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FA5659-0B2C-8A60-7781-F8F29B06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52" y="4092665"/>
            <a:ext cx="2840827" cy="15443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A93B804-B877-2770-766C-0EB0F4912E59}"/>
              </a:ext>
            </a:extLst>
          </p:cNvPr>
          <p:cNvSpPr txBox="1"/>
          <p:nvPr/>
        </p:nvSpPr>
        <p:spPr>
          <a:xfrm>
            <a:off x="7903362" y="3627614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entry</a:t>
            </a:r>
            <a:r>
              <a:rPr kumimoji="1" lang="zh-CN" altLang="en-US" dirty="0"/>
              <a:t>标签开始，</a:t>
            </a:r>
            <a:r>
              <a:rPr kumimoji="1" lang="en-US" altLang="zh-CN" dirty="0"/>
              <a:t>ret</a:t>
            </a:r>
            <a:r>
              <a:rPr kumimoji="1" lang="zh-CN" altLang="en-US" dirty="0"/>
              <a:t>指令结束</a:t>
            </a:r>
          </a:p>
        </p:txBody>
      </p:sp>
    </p:spTree>
    <p:extLst>
      <p:ext uri="{BB962C8B-B14F-4D97-AF65-F5344CB8AC3E}">
        <p14:creationId xmlns:p14="http://schemas.microsoft.com/office/powerpoint/2010/main" val="218037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9C19E-4845-3B49-007F-46C414B8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A3A184-8B91-9431-D009-83445219FEEF}"/>
              </a:ext>
            </a:extLst>
          </p:cNvPr>
          <p:cNvSpPr txBox="1"/>
          <p:nvPr/>
        </p:nvSpPr>
        <p:spPr>
          <a:xfrm>
            <a:off x="838200" y="1690688"/>
            <a:ext cx="105155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 function definition contains a list of basic blocks, forming the 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CFG (Control Flow Graph)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the function. </a:t>
            </a:r>
          </a:p>
          <a:p>
            <a:pPr algn="just"/>
            <a:endParaRPr lang="en" altLang="zh-CN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just"/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Each basic block may optionally 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start with a label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(giving the basic block a symbol table entry), contains a list of instructions, and </a:t>
            </a:r>
            <a:r>
              <a:rPr lang="en" altLang="zh-C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ends with a terminator instruction (such as a branch or function return). </a:t>
            </a:r>
          </a:p>
          <a:p>
            <a:pPr algn="just"/>
            <a:endParaRPr lang="en" altLang="zh-CN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algn="just"/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If an explicit label name is not provided, a block is assigned an implicit numbered label, using the next value from the same counter as used for unnamed temporaries</a:t>
            </a:r>
            <a:r>
              <a:rPr lang="en-US" altLang="zh-CN" dirty="0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629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B0FF7-7B91-EEB6-B09A-A67BF714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43F8C21-849A-80CB-B665-6DAFBD0F5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111" y="-1"/>
            <a:ext cx="3959151" cy="6828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B965FA-1473-26E9-B2B7-4E75796D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60" y="2579360"/>
            <a:ext cx="2468755" cy="20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4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B0FF7-7B91-EEB6-B09A-A67BF714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43F8C21-849A-80CB-B665-6DAFBD0F5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966" r="11782" b="16950"/>
          <a:stretch/>
        </p:blipFill>
        <p:spPr>
          <a:xfrm>
            <a:off x="838200" y="1420008"/>
            <a:ext cx="4766534" cy="494657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A04120-6067-D160-7A35-D0AAFA3A08BF}"/>
              </a:ext>
            </a:extLst>
          </p:cNvPr>
          <p:cNvSpPr/>
          <p:nvPr/>
        </p:nvSpPr>
        <p:spPr>
          <a:xfrm>
            <a:off x="723455" y="2635623"/>
            <a:ext cx="5074918" cy="225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51D7F-F333-BCF1-BF2C-4CFE9012FA14}"/>
              </a:ext>
            </a:extLst>
          </p:cNvPr>
          <p:cNvSpPr txBox="1"/>
          <p:nvPr/>
        </p:nvSpPr>
        <p:spPr>
          <a:xfrm>
            <a:off x="6171553" y="2563912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无条件跳转到标号为</a:t>
            </a:r>
            <a:r>
              <a:rPr kumimoji="1" lang="en-US" altLang="zh-CN" sz="1600" dirty="0"/>
              <a:t>4</a:t>
            </a:r>
            <a:r>
              <a:rPr kumimoji="1" lang="zh-CN" altLang="en-US" sz="1600" dirty="0"/>
              <a:t>的语句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E6CC0D-56C0-3749-F536-C423A83461F6}"/>
              </a:ext>
            </a:extLst>
          </p:cNvPr>
          <p:cNvSpPr/>
          <p:nvPr/>
        </p:nvSpPr>
        <p:spPr>
          <a:xfrm>
            <a:off x="4243000" y="2910833"/>
            <a:ext cx="1555374" cy="291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34F0C-D7FA-7FC4-B0AE-840CEA56EAE2}"/>
              </a:ext>
            </a:extLst>
          </p:cNvPr>
          <p:cNvSpPr txBox="1"/>
          <p:nvPr/>
        </p:nvSpPr>
        <p:spPr>
          <a:xfrm>
            <a:off x="6171553" y="2878562"/>
            <a:ext cx="4892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4</a:t>
            </a:r>
            <a:r>
              <a:rPr kumimoji="1" lang="zh-CN" altLang="en-US" sz="1600" dirty="0"/>
              <a:t>的前驱</a:t>
            </a:r>
            <a:r>
              <a:rPr kumimoji="1" lang="en-US" altLang="zh-CN" sz="1600" dirty="0"/>
              <a:t>BB</a:t>
            </a:r>
            <a:r>
              <a:rPr kumimoji="1" lang="zh-CN" altLang="en-US" sz="1600" dirty="0"/>
              <a:t>为</a:t>
            </a:r>
            <a:r>
              <a:rPr kumimoji="1" lang="en-US" altLang="zh-CN" sz="1600" dirty="0"/>
              <a:t>10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，控制流图通过前驱来确定</a:t>
            </a:r>
            <a:r>
              <a:rPr kumimoji="1" lang="en-US" altLang="zh-CN" sz="1600" dirty="0"/>
              <a:t>%</a:t>
            </a:r>
            <a:r>
              <a:rPr kumimoji="1" lang="en-US" altLang="zh-CN" sz="1600" dirty="0" err="1"/>
              <a:t>i</a:t>
            </a:r>
            <a:r>
              <a:rPr kumimoji="1" lang="zh-CN" altLang="en-US" sz="1600" dirty="0"/>
              <a:t>的值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F9EDE9-97E4-530B-9DF8-A575265B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438" y="154613"/>
            <a:ext cx="2150844" cy="17951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C15BD3-F67A-D936-7708-3EB7F9674AEE}"/>
              </a:ext>
            </a:extLst>
          </p:cNvPr>
          <p:cNvSpPr/>
          <p:nvPr/>
        </p:nvSpPr>
        <p:spPr>
          <a:xfrm>
            <a:off x="723455" y="4799703"/>
            <a:ext cx="5074918" cy="934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0CA990-F7D0-36D6-F633-B6F962927615}"/>
              </a:ext>
            </a:extLst>
          </p:cNvPr>
          <p:cNvSpPr txBox="1"/>
          <p:nvPr/>
        </p:nvSpPr>
        <p:spPr>
          <a:xfrm>
            <a:off x="6171553" y="5082098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++</a:t>
            </a:r>
            <a:endParaRPr kumimoji="1"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3E2C6A-CC09-BD89-FABD-A7A0BD67FB8A}"/>
              </a:ext>
            </a:extLst>
          </p:cNvPr>
          <p:cNvSpPr/>
          <p:nvPr/>
        </p:nvSpPr>
        <p:spPr>
          <a:xfrm>
            <a:off x="723455" y="3770556"/>
            <a:ext cx="5074918" cy="934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1F4592-87A4-C21D-0A81-FECBE978B198}"/>
              </a:ext>
            </a:extLst>
          </p:cNvPr>
          <p:cNvSpPr txBox="1"/>
          <p:nvPr/>
        </p:nvSpPr>
        <p:spPr>
          <a:xfrm>
            <a:off x="6171553" y="399243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循环体</a:t>
            </a:r>
            <a:endParaRPr kumimoji="1" lang="en-US" altLang="zh-CN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8776D9-4CA0-BD31-025A-A191BC34C20D}"/>
              </a:ext>
            </a:extLst>
          </p:cNvPr>
          <p:cNvSpPr/>
          <p:nvPr/>
        </p:nvSpPr>
        <p:spPr>
          <a:xfrm>
            <a:off x="723455" y="3302577"/>
            <a:ext cx="5074918" cy="159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1FCFC5-1E3F-5E8C-5363-F49A26FDF2A4}"/>
              </a:ext>
            </a:extLst>
          </p:cNvPr>
          <p:cNvSpPr txBox="1"/>
          <p:nvPr/>
        </p:nvSpPr>
        <p:spPr>
          <a:xfrm>
            <a:off x="6171553" y="3172490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 &lt; N -&gt; </a:t>
            </a:r>
            <a:r>
              <a:rPr kumimoji="1" lang="en-US" altLang="zh-CN" sz="1600" dirty="0" err="1"/>
              <a:t>i</a:t>
            </a:r>
            <a:r>
              <a:rPr kumimoji="1" lang="en-US" altLang="zh-CN" sz="1600" dirty="0"/>
              <a:t> &lt; 10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9D1DDC-C280-F2A5-7A98-F2E22B470561}"/>
              </a:ext>
            </a:extLst>
          </p:cNvPr>
          <p:cNvSpPr/>
          <p:nvPr/>
        </p:nvSpPr>
        <p:spPr>
          <a:xfrm>
            <a:off x="723455" y="5961661"/>
            <a:ext cx="5074918" cy="225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3F8D21-C190-C752-F780-AB8EA28CD254}"/>
              </a:ext>
            </a:extLst>
          </p:cNvPr>
          <p:cNvSpPr/>
          <p:nvPr/>
        </p:nvSpPr>
        <p:spPr>
          <a:xfrm>
            <a:off x="723455" y="3510853"/>
            <a:ext cx="5074918" cy="159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041993-2CD1-4319-B05E-146CEF7F3C14}"/>
              </a:ext>
            </a:extLst>
          </p:cNvPr>
          <p:cNvSpPr txBox="1"/>
          <p:nvPr/>
        </p:nvSpPr>
        <p:spPr>
          <a:xfrm>
            <a:off x="6171553" y="3413186"/>
            <a:ext cx="4214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条件跳转，</a:t>
            </a:r>
            <a:r>
              <a:rPr kumimoji="1" lang="en-US" altLang="zh-CN" sz="1600" dirty="0"/>
              <a:t>%6True</a:t>
            </a:r>
            <a:r>
              <a:rPr kumimoji="1" lang="zh-CN" altLang="en-US" sz="1600" dirty="0"/>
              <a:t>跳转到</a:t>
            </a:r>
            <a:r>
              <a:rPr kumimoji="1" lang="en-US" altLang="zh-CN" sz="1600" dirty="0"/>
              <a:t>%7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False</a:t>
            </a:r>
            <a:r>
              <a:rPr kumimoji="1" lang="zh-CN" altLang="en-US" sz="1600" dirty="0"/>
              <a:t>跳转到</a:t>
            </a:r>
            <a:r>
              <a:rPr kumimoji="1" lang="en-US" altLang="zh-CN" sz="1600" dirty="0"/>
              <a:t>%13</a:t>
            </a:r>
          </a:p>
        </p:txBody>
      </p:sp>
    </p:spTree>
    <p:extLst>
      <p:ext uri="{BB962C8B-B14F-4D97-AF65-F5344CB8AC3E}">
        <p14:creationId xmlns:p14="http://schemas.microsoft.com/office/powerpoint/2010/main" val="3192708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6D67F-7DB2-11AA-70FF-0F298F98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Opt</a:t>
            </a:r>
            <a:r>
              <a:rPr kumimoji="1" lang="zh-CN" altLang="en-US" dirty="0"/>
              <a:t>可视化</a:t>
            </a:r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748BF0EA-0974-5CD2-ADFB-0C92942AA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4121" y="1690688"/>
            <a:ext cx="3310292" cy="4351338"/>
          </a:xfr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00C68ED5-99F7-EE02-DFA9-09D1D95DD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66" r="11782" b="16950"/>
          <a:stretch/>
        </p:blipFill>
        <p:spPr>
          <a:xfrm>
            <a:off x="838200" y="1420008"/>
            <a:ext cx="4766534" cy="4946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71BEF9-9AEC-B35B-80CD-F58FEA8DA056}"/>
              </a:ext>
            </a:extLst>
          </p:cNvPr>
          <p:cNvSpPr txBox="1"/>
          <p:nvPr/>
        </p:nvSpPr>
        <p:spPr>
          <a:xfrm>
            <a:off x="6096000" y="604490"/>
            <a:ext cx="6099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dirty="0"/>
              <a:t>opt -</a:t>
            </a:r>
            <a:r>
              <a:rPr kumimoji="1" lang="en-US" altLang="zh-CN" dirty="0"/>
              <a:t>-</a:t>
            </a:r>
            <a:r>
              <a:rPr kumimoji="1" lang="en" altLang="zh-CN" dirty="0"/>
              <a:t>dot-</a:t>
            </a:r>
            <a:r>
              <a:rPr kumimoji="1" lang="en" altLang="zh-CN" dirty="0" err="1"/>
              <a:t>cfg</a:t>
            </a:r>
            <a:r>
              <a:rPr kumimoji="1" lang="en" altLang="zh-CN" dirty="0"/>
              <a:t> </a:t>
            </a:r>
            <a:r>
              <a:rPr kumimoji="1" lang="en" altLang="zh-CN" dirty="0" err="1"/>
              <a:t>test.ll</a:t>
            </a:r>
            <a:endParaRPr kumimoji="1" lang="en" altLang="zh-CN" dirty="0"/>
          </a:p>
          <a:p>
            <a:r>
              <a:rPr kumimoji="1" lang="en" altLang="zh-CN" dirty="0"/>
              <a:t>dot .</a:t>
            </a:r>
            <a:r>
              <a:rPr kumimoji="1" lang="en" altLang="zh-CN" dirty="0" err="1"/>
              <a:t>main.dot</a:t>
            </a:r>
            <a:r>
              <a:rPr kumimoji="1" lang="en" altLang="zh-CN" dirty="0"/>
              <a:t> -</a:t>
            </a:r>
            <a:r>
              <a:rPr kumimoji="1" lang="en" altLang="zh-CN" dirty="0" err="1"/>
              <a:t>Tpng</a:t>
            </a:r>
            <a:r>
              <a:rPr kumimoji="1" lang="en" altLang="zh-CN" dirty="0"/>
              <a:t> -o </a:t>
            </a:r>
            <a:r>
              <a:rPr kumimoji="1" lang="en" altLang="zh-CN" dirty="0" err="1"/>
              <a:t>test_ll.png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985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7FEBE-65DA-6115-120C-4A58F4FF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r>
              <a:rPr kumimoji="1" lang="zh-CN" altLang="en-US" dirty="0"/>
              <a:t>内存模型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1DF94F-6BDB-8307-26BF-98078EA04BA4}"/>
              </a:ext>
            </a:extLst>
          </p:cNvPr>
          <p:cNvSpPr/>
          <p:nvPr/>
        </p:nvSpPr>
        <p:spPr>
          <a:xfrm>
            <a:off x="186810" y="1377877"/>
            <a:ext cx="2764715" cy="37711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1E192D-1B03-AA35-4BE2-A9CA251FB805}"/>
              </a:ext>
            </a:extLst>
          </p:cNvPr>
          <p:cNvSpPr txBox="1"/>
          <p:nvPr/>
        </p:nvSpPr>
        <p:spPr>
          <a:xfrm>
            <a:off x="1038683" y="1390104"/>
            <a:ext cx="104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Program</a:t>
            </a:r>
            <a:endParaRPr kumimoji="1"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187D4C-BFAB-65FE-22C1-BE5EE0748E1A}"/>
              </a:ext>
            </a:extLst>
          </p:cNvPr>
          <p:cNvSpPr/>
          <p:nvPr/>
        </p:nvSpPr>
        <p:spPr>
          <a:xfrm>
            <a:off x="328452" y="2483581"/>
            <a:ext cx="1043877" cy="2459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A9A3D7-A04A-1592-DC20-3492EF3B9F4D}"/>
              </a:ext>
            </a:extLst>
          </p:cNvPr>
          <p:cNvSpPr/>
          <p:nvPr/>
        </p:nvSpPr>
        <p:spPr>
          <a:xfrm>
            <a:off x="1826764" y="2483580"/>
            <a:ext cx="1043877" cy="24590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Module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1F205A-1536-F7A5-62D4-42979BE93D3B}"/>
              </a:ext>
            </a:extLst>
          </p:cNvPr>
          <p:cNvSpPr txBox="1"/>
          <p:nvPr/>
        </p:nvSpPr>
        <p:spPr>
          <a:xfrm>
            <a:off x="1395882" y="3497309"/>
            <a:ext cx="34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…</a:t>
            </a:r>
            <a:endParaRPr kumimoji="1"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3C0090-2B1A-686D-CDBD-5972C4926C00}"/>
              </a:ext>
            </a:extLst>
          </p:cNvPr>
          <p:cNvSpPr/>
          <p:nvPr/>
        </p:nvSpPr>
        <p:spPr>
          <a:xfrm>
            <a:off x="3240764" y="1390104"/>
            <a:ext cx="2764715" cy="3771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F3C071-1946-5EBE-47FA-AA73E948BEF3}"/>
              </a:ext>
            </a:extLst>
          </p:cNvPr>
          <p:cNvSpPr txBox="1"/>
          <p:nvPr/>
        </p:nvSpPr>
        <p:spPr>
          <a:xfrm>
            <a:off x="4122864" y="1381713"/>
            <a:ext cx="947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Module</a:t>
            </a:r>
            <a:endParaRPr kumimoji="1"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E79637-1D02-1724-7BA8-58E0DBDD4E7B}"/>
              </a:ext>
            </a:extLst>
          </p:cNvPr>
          <p:cNvSpPr/>
          <p:nvPr/>
        </p:nvSpPr>
        <p:spPr>
          <a:xfrm>
            <a:off x="3369505" y="1942127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Target Information</a:t>
            </a:r>
            <a:endParaRPr kumimoji="1"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28ABEB-AE96-4487-AD6D-19A94BE531F4}"/>
              </a:ext>
            </a:extLst>
          </p:cNvPr>
          <p:cNvSpPr/>
          <p:nvPr/>
        </p:nvSpPr>
        <p:spPr>
          <a:xfrm>
            <a:off x="3361514" y="2518557"/>
            <a:ext cx="2523214" cy="1367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4DDAAE-AD93-DAAB-D41E-87BEBE00B117}"/>
              </a:ext>
            </a:extLst>
          </p:cNvPr>
          <p:cNvSpPr txBox="1"/>
          <p:nvPr/>
        </p:nvSpPr>
        <p:spPr>
          <a:xfrm>
            <a:off x="3811039" y="2526004"/>
            <a:ext cx="1624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Global Symbol</a:t>
            </a:r>
            <a:endParaRPr kumimoji="1"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EBD138-C07B-EA64-6D5F-6790B56D7513}"/>
              </a:ext>
            </a:extLst>
          </p:cNvPr>
          <p:cNvSpPr/>
          <p:nvPr/>
        </p:nvSpPr>
        <p:spPr>
          <a:xfrm>
            <a:off x="3500875" y="2925208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Global Variable</a:t>
            </a:r>
            <a:endParaRPr kumimoji="1"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10B48-29AE-8BE4-605E-CAA307B49C74}"/>
              </a:ext>
            </a:extLst>
          </p:cNvPr>
          <p:cNvSpPr/>
          <p:nvPr/>
        </p:nvSpPr>
        <p:spPr>
          <a:xfrm>
            <a:off x="3513914" y="3420854"/>
            <a:ext cx="2260471" cy="346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Function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CC4A31-D2B6-7E2F-56AA-DEC9760FA70D}"/>
              </a:ext>
            </a:extLst>
          </p:cNvPr>
          <p:cNvSpPr/>
          <p:nvPr/>
        </p:nvSpPr>
        <p:spPr>
          <a:xfrm>
            <a:off x="3361514" y="3930877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Attributes</a:t>
            </a:r>
            <a:endParaRPr kumimoji="1"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59A441-08C9-407B-42EA-6B51C1468076}"/>
              </a:ext>
            </a:extLst>
          </p:cNvPr>
          <p:cNvSpPr/>
          <p:nvPr/>
        </p:nvSpPr>
        <p:spPr>
          <a:xfrm>
            <a:off x="3361514" y="4539325"/>
            <a:ext cx="2523214" cy="52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Others</a:t>
            </a:r>
            <a:endParaRPr kumimoji="1" lang="zh-CN" altLang="en-US" sz="1600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FE7C724-D0FC-F5F1-3B12-2FA8A836E3D3}"/>
              </a:ext>
            </a:extLst>
          </p:cNvPr>
          <p:cNvCxnSpPr>
            <a:cxnSpLocks/>
          </p:cNvCxnSpPr>
          <p:nvPr/>
        </p:nvCxnSpPr>
        <p:spPr>
          <a:xfrm flipV="1">
            <a:off x="2870641" y="1390104"/>
            <a:ext cx="370123" cy="109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967238DB-7741-74FA-3D33-54CBCCCE38CE}"/>
              </a:ext>
            </a:extLst>
          </p:cNvPr>
          <p:cNvCxnSpPr>
            <a:cxnSpLocks/>
          </p:cNvCxnSpPr>
          <p:nvPr/>
        </p:nvCxnSpPr>
        <p:spPr>
          <a:xfrm>
            <a:off x="2870641" y="4942599"/>
            <a:ext cx="370123" cy="218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1CEB999-987F-1DD5-F008-6AB68E8ABD03}"/>
              </a:ext>
            </a:extLst>
          </p:cNvPr>
          <p:cNvSpPr/>
          <p:nvPr/>
        </p:nvSpPr>
        <p:spPr>
          <a:xfrm>
            <a:off x="6241898" y="1390104"/>
            <a:ext cx="2764714" cy="3758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EA8B88F-4217-92DC-0EE0-E145957D953E}"/>
              </a:ext>
            </a:extLst>
          </p:cNvPr>
          <p:cNvCxnSpPr>
            <a:cxnSpLocks/>
          </p:cNvCxnSpPr>
          <p:nvPr/>
        </p:nvCxnSpPr>
        <p:spPr>
          <a:xfrm flipV="1">
            <a:off x="5778988" y="1390104"/>
            <a:ext cx="462910" cy="2030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082FC9D-05E5-E110-D282-C54608D7D78B}"/>
              </a:ext>
            </a:extLst>
          </p:cNvPr>
          <p:cNvCxnSpPr>
            <a:cxnSpLocks/>
          </p:cNvCxnSpPr>
          <p:nvPr/>
        </p:nvCxnSpPr>
        <p:spPr>
          <a:xfrm>
            <a:off x="5782784" y="3767789"/>
            <a:ext cx="453923" cy="1381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276F30F3-52CF-8D96-E889-B980AA925BC0}"/>
              </a:ext>
            </a:extLst>
          </p:cNvPr>
          <p:cNvSpPr txBox="1"/>
          <p:nvPr/>
        </p:nvSpPr>
        <p:spPr>
          <a:xfrm>
            <a:off x="7106556" y="1390104"/>
            <a:ext cx="1037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Function</a:t>
            </a:r>
            <a:endParaRPr kumimoji="1" lang="zh-CN" altLang="en-US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F32E28-EB86-A0EE-1C62-BF212B03C187}"/>
              </a:ext>
            </a:extLst>
          </p:cNvPr>
          <p:cNvSpPr/>
          <p:nvPr/>
        </p:nvSpPr>
        <p:spPr>
          <a:xfrm>
            <a:off x="6392577" y="2547535"/>
            <a:ext cx="2493285" cy="904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Arguments</a:t>
            </a:r>
            <a:endParaRPr kumimoji="1" lang="zh-CN" altLang="en-US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33B21B-3E0C-CB7D-2A8E-8A64D57D0801}"/>
              </a:ext>
            </a:extLst>
          </p:cNvPr>
          <p:cNvSpPr/>
          <p:nvPr/>
        </p:nvSpPr>
        <p:spPr>
          <a:xfrm>
            <a:off x="6371616" y="3899473"/>
            <a:ext cx="2500087" cy="802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Basic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Block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AACA626-E878-FDF2-5406-3FB4C38449C9}"/>
              </a:ext>
            </a:extLst>
          </p:cNvPr>
          <p:cNvSpPr/>
          <p:nvPr/>
        </p:nvSpPr>
        <p:spPr>
          <a:xfrm>
            <a:off x="9278632" y="1377876"/>
            <a:ext cx="2764714" cy="3758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8F12EE-434C-1060-F1E9-CF24881BB6B6}"/>
              </a:ext>
            </a:extLst>
          </p:cNvPr>
          <p:cNvSpPr txBox="1"/>
          <p:nvPr/>
        </p:nvSpPr>
        <p:spPr>
          <a:xfrm>
            <a:off x="10092251" y="1390104"/>
            <a:ext cx="137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Basic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Block</a:t>
            </a:r>
            <a:endParaRPr kumimoji="1" lang="zh-CN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DA17A07-5DC6-F41D-D044-2D18E14DBD13}"/>
              </a:ext>
            </a:extLst>
          </p:cNvPr>
          <p:cNvSpPr/>
          <p:nvPr/>
        </p:nvSpPr>
        <p:spPr>
          <a:xfrm>
            <a:off x="9425640" y="2547535"/>
            <a:ext cx="2493285" cy="904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Label</a:t>
            </a:r>
            <a:endParaRPr kumimoji="1" lang="zh-CN" altLang="en-US" sz="16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B49600D-F737-9B3A-CDF0-4E4F0C2AFB9F}"/>
              </a:ext>
            </a:extLst>
          </p:cNvPr>
          <p:cNvSpPr/>
          <p:nvPr/>
        </p:nvSpPr>
        <p:spPr>
          <a:xfrm>
            <a:off x="9433640" y="3899473"/>
            <a:ext cx="2500087" cy="802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FF0000"/>
                </a:solidFill>
              </a:rPr>
              <a:t>Instruction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F0632E8C-FD24-9C63-793E-22CD798D64C5}"/>
              </a:ext>
            </a:extLst>
          </p:cNvPr>
          <p:cNvCxnSpPr>
            <a:cxnSpLocks/>
          </p:cNvCxnSpPr>
          <p:nvPr/>
        </p:nvCxnSpPr>
        <p:spPr>
          <a:xfrm>
            <a:off x="8862679" y="4693958"/>
            <a:ext cx="410762" cy="442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87350A2A-FAA1-B0F7-19BE-4725E2DEBD46}"/>
              </a:ext>
            </a:extLst>
          </p:cNvPr>
          <p:cNvCxnSpPr>
            <a:cxnSpLocks/>
          </p:cNvCxnSpPr>
          <p:nvPr/>
        </p:nvCxnSpPr>
        <p:spPr>
          <a:xfrm flipV="1">
            <a:off x="8852200" y="1390104"/>
            <a:ext cx="421241" cy="2525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DCAB0-6FC0-CBFD-BE67-168F308E9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Core AST Nodes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72700B-5BF1-ECE4-683C-55F11C2E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Decl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Decleration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 err="1"/>
              <a:t>Stmt</a:t>
            </a:r>
            <a:r>
              <a:rPr kumimoji="1" lang="en-US" altLang="zh-CN" dirty="0"/>
              <a:t> (Statement)</a:t>
            </a:r>
          </a:p>
          <a:p>
            <a:r>
              <a:rPr kumimoji="1" lang="en-US" altLang="zh-CN" dirty="0"/>
              <a:t>Type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1B9BB0-BD42-5828-3F54-92FD354F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66" y="2721685"/>
            <a:ext cx="7942892" cy="35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07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6E8B-AF45-6246-C3B4-5D449E52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 Module Class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4D3F7F-7B16-2CB4-C6D0-698276DF2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1307" y="1831594"/>
            <a:ext cx="3208622" cy="14215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0B8E98-88F3-4492-6C2A-F24F1450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07" y="3399664"/>
            <a:ext cx="3374910" cy="1281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0F6730-5059-F45A-2A93-32A6C6A66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07" y="4903039"/>
            <a:ext cx="3365500" cy="134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10221B-0C02-86D1-2929-3138661D2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046" y="1690688"/>
            <a:ext cx="3365500" cy="4495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83F055-A583-2BFC-8445-3E52F34E398C}"/>
              </a:ext>
            </a:extLst>
          </p:cNvPr>
          <p:cNvSpPr txBox="1"/>
          <p:nvPr/>
        </p:nvSpPr>
        <p:spPr>
          <a:xfrm>
            <a:off x="4429863" y="632739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7"/>
              </a:rPr>
              <a:t>LLVM: llvm::Module Class 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88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6E8B-AF45-6246-C3B4-5D449E52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 Function Class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603413-1C0B-7199-8D30-2C7FEAEA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94" y="1601039"/>
            <a:ext cx="3454400" cy="4648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B03E3A-6F9E-BDB3-60E6-B6677D19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4234838" cy="19957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7A9BB7-525C-7BE1-747A-66C3FCC43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6779"/>
            <a:ext cx="4234838" cy="14797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104FA4-2E98-F49C-71F4-DE0C0369041C}"/>
              </a:ext>
            </a:extLst>
          </p:cNvPr>
          <p:cNvSpPr txBox="1"/>
          <p:nvPr/>
        </p:nvSpPr>
        <p:spPr>
          <a:xfrm>
            <a:off x="4231252" y="6244755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6"/>
              </a:rPr>
              <a:t>LLVM: llvm::Function Class 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497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6E8B-AF45-6246-C3B4-5D449E52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 </a:t>
            </a:r>
            <a:r>
              <a:rPr kumimoji="1" lang="en-US" altLang="zh-CN" dirty="0" err="1"/>
              <a:t>BasicBlock</a:t>
            </a:r>
            <a:r>
              <a:rPr kumimoji="1" lang="en-US" altLang="zh-CN" dirty="0"/>
              <a:t> Class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25B3E-51EB-147A-ACFD-A69C56A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76" y="1438516"/>
            <a:ext cx="3340100" cy="4495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922482-BCF6-80EF-6B5A-8CFC7EE20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38" y="1513802"/>
            <a:ext cx="3987686" cy="1850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D25EE1-B96C-2C6D-B0F6-092348A12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88" y="3686416"/>
            <a:ext cx="3987686" cy="18510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9C9FDE-80D2-AB76-E27E-052FBB6B6420}"/>
              </a:ext>
            </a:extLst>
          </p:cNvPr>
          <p:cNvSpPr txBox="1"/>
          <p:nvPr/>
        </p:nvSpPr>
        <p:spPr>
          <a:xfrm>
            <a:off x="3903222" y="605366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6"/>
              </a:rPr>
              <a:t>LLVM: llvm::BasicBlock Class 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533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6E8B-AF45-6246-C3B4-5D449E52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 Instruction Class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28129F-849A-2408-879F-2F5B4F8EF268}"/>
              </a:ext>
            </a:extLst>
          </p:cNvPr>
          <p:cNvSpPr txBox="1"/>
          <p:nvPr/>
        </p:nvSpPr>
        <p:spPr>
          <a:xfrm>
            <a:off x="3871588" y="612354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LLVM: llvm::Instruction Class Reference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9B1D95-C6C8-094D-E1A6-7DC3D7AD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664" y="2606713"/>
            <a:ext cx="6223000" cy="558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4775CF-F08D-E7FA-C924-0E92D1DD4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64" y="4207808"/>
            <a:ext cx="6223000" cy="4352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A1DD13-E97F-5747-BE03-50B055CA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36" y="3092863"/>
            <a:ext cx="4613314" cy="13325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3C82FF-0428-4D8D-921A-665C41FE6255}"/>
              </a:ext>
            </a:extLst>
          </p:cNvPr>
          <p:cNvSpPr txBox="1"/>
          <p:nvPr/>
        </p:nvSpPr>
        <p:spPr>
          <a:xfrm>
            <a:off x="5367664" y="3838476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User</a:t>
            </a:r>
            <a:r>
              <a:rPr kumimoji="1" lang="zh-CN" altLang="en-US" dirty="0"/>
              <a:t>类提供的：</a:t>
            </a:r>
          </a:p>
        </p:txBody>
      </p:sp>
    </p:spTree>
    <p:extLst>
      <p:ext uri="{BB962C8B-B14F-4D97-AF65-F5344CB8AC3E}">
        <p14:creationId xmlns:p14="http://schemas.microsoft.com/office/powerpoint/2010/main" val="2220287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1498-2667-DE32-6F99-8C9AE26D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use-def</a:t>
            </a:r>
            <a:r>
              <a:rPr kumimoji="1" lang="zh-CN" altLang="en-US" dirty="0"/>
              <a:t>链</a:t>
            </a:r>
            <a:r>
              <a:rPr kumimoji="1" lang="en-US" altLang="zh-CN" dirty="0"/>
              <a:t> &amp; def-use</a:t>
            </a:r>
            <a:r>
              <a:rPr kumimoji="1" lang="zh-CN" altLang="en-US" dirty="0"/>
              <a:t>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A7F23C-832F-8AEC-F1CF-9C64CAEA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530" y="2032641"/>
            <a:ext cx="4356100" cy="360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DA2A76-2333-6543-227B-D1D0A73BD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6494"/>
            <a:ext cx="3588628" cy="31829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60BDBB-AE84-E218-A406-4B941DFC59C8}"/>
              </a:ext>
            </a:extLst>
          </p:cNvPr>
          <p:cNvSpPr txBox="1"/>
          <p:nvPr/>
        </p:nvSpPr>
        <p:spPr>
          <a:xfrm>
            <a:off x="6342961" y="579592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LLVM: llvm::User Class Reference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19FA3D-3EF6-55D7-DE6F-F27EE408BCBE}"/>
              </a:ext>
            </a:extLst>
          </p:cNvPr>
          <p:cNvSpPr txBox="1"/>
          <p:nvPr/>
        </p:nvSpPr>
        <p:spPr>
          <a:xfrm>
            <a:off x="1671294" y="5795925"/>
            <a:ext cx="621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5"/>
              </a:rPr>
              <a:t>LLVM: llvm::Value Class 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614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0C3DB-B2F7-9BFA-F75F-FF5742CC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use-def</a:t>
            </a:r>
            <a:r>
              <a:rPr kumimoji="1" lang="zh-CN" altLang="en-US" dirty="0"/>
              <a:t>链</a:t>
            </a:r>
            <a:r>
              <a:rPr kumimoji="1" lang="en-US" altLang="zh-CN" dirty="0"/>
              <a:t> &amp; def-use</a:t>
            </a:r>
            <a:r>
              <a:rPr kumimoji="1" lang="zh-CN" altLang="en-US" dirty="0"/>
              <a:t>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BF257-17BB-7A59-8D25-42A1B97D5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继承自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Value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的类意味着，它定义了一个结果，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可以被其他地方使用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继承自</a:t>
            </a:r>
            <a:r>
              <a:rPr lang="en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User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的类意味着，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它会使用一个或多个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Value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对象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endParaRPr lang="en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use-def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链是指被某个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User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使用的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Value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列表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def-use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链是使用某个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Value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的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User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列表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973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071F8-EF65-BC28-E7AF-F72E15A9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use-def</a:t>
            </a:r>
            <a:r>
              <a:rPr kumimoji="1" lang="zh-CN" altLang="en-US" dirty="0"/>
              <a:t>链</a:t>
            </a:r>
            <a:r>
              <a:rPr kumimoji="1" lang="en-US" altLang="zh-CN" dirty="0"/>
              <a:t> &amp; def-use</a:t>
            </a:r>
            <a:r>
              <a:rPr kumimoji="1" lang="zh-CN" altLang="en-US" dirty="0"/>
              <a:t>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4EF2C0-B91D-CBB3-5629-A3C77CD66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583" y="3150165"/>
            <a:ext cx="4633867" cy="16642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917BD0-BCEC-470F-4E46-86134510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83" y="3141902"/>
            <a:ext cx="3568700" cy="1600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D5EBA8-33CA-3776-B994-47F9BC20F076}"/>
              </a:ext>
            </a:extLst>
          </p:cNvPr>
          <p:cNvSpPr txBox="1"/>
          <p:nvPr/>
        </p:nvSpPr>
        <p:spPr>
          <a:xfrm>
            <a:off x="8195988" y="2601667"/>
            <a:ext cx="1175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use-def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604BDE-AAC8-85E5-D80C-DF3F25EF4639}"/>
              </a:ext>
            </a:extLst>
          </p:cNvPr>
          <p:cNvSpPr txBox="1"/>
          <p:nvPr/>
        </p:nvSpPr>
        <p:spPr>
          <a:xfrm>
            <a:off x="3238397" y="2601667"/>
            <a:ext cx="1175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def-use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7F7A5-573D-99CA-C7A8-F91C926C7663}"/>
              </a:ext>
            </a:extLst>
          </p:cNvPr>
          <p:cNvSpPr txBox="1"/>
          <p:nvPr/>
        </p:nvSpPr>
        <p:spPr>
          <a:xfrm>
            <a:off x="7051151" y="501437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一个指令可以有一个或多个操作数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B44149-4E3B-72E1-FFE5-2F7294074875}"/>
              </a:ext>
            </a:extLst>
          </p:cNvPr>
          <p:cNvSpPr txBox="1"/>
          <p:nvPr/>
        </p:nvSpPr>
        <p:spPr>
          <a:xfrm>
            <a:off x="1966511" y="5014377"/>
            <a:ext cx="657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同一个函数实例可以在多个地方被调用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802E64-1901-EDD7-2220-44EB427049A9}"/>
              </a:ext>
            </a:extLst>
          </p:cNvPr>
          <p:cNvSpPr txBox="1"/>
          <p:nvPr/>
        </p:nvSpPr>
        <p:spPr>
          <a:xfrm>
            <a:off x="1213486" y="1645436"/>
            <a:ext cx="6577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use-def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链是指被某个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User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使用的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Value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列表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def-use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链是使用某个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Value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的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User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列表</a:t>
            </a:r>
            <a:endParaRPr lang="en-US" altLang="zh-CN" dirty="0">
              <a:solidFill>
                <a:srgbClr val="40404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97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94647-D469-82AF-E5B1-8AFEF500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810BB1-52A3-5C59-988D-F5613DC2D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685"/>
            <a:ext cx="10515600" cy="4718278"/>
          </a:xfrm>
        </p:spPr>
        <p:txBody>
          <a:bodyPr/>
          <a:lstStyle/>
          <a:p>
            <a:r>
              <a:rPr kumimoji="1" lang="en-US" altLang="zh-CN" dirty="0"/>
              <a:t>clang++: class</a:t>
            </a:r>
          </a:p>
          <a:p>
            <a:r>
              <a:rPr kumimoji="1" lang="en-US" altLang="zh-CN" dirty="0"/>
              <a:t>LLVM IR Optimization</a:t>
            </a:r>
            <a:endParaRPr kumimoji="1"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8450ED75-82F0-3971-D6A5-E8F8A424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882" y="2311554"/>
            <a:ext cx="630668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548099-9EFB-7620-7A19-8B2DBD9D33C7}"/>
              </a:ext>
            </a:extLst>
          </p:cNvPr>
          <p:cNvSpPr/>
          <p:nvPr/>
        </p:nvSpPr>
        <p:spPr>
          <a:xfrm>
            <a:off x="3413761" y="5146483"/>
            <a:ext cx="6015807" cy="252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1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D268F-12ED-E1B5-C384-1C3DF4BD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AST Node-Declaration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8309D0-9D67-D4D2-1907-B2286E078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394" y="1825625"/>
            <a:ext cx="561521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5CE97D-5C42-22E3-102B-577430C5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690688"/>
            <a:ext cx="59817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277C3-A948-2E43-6D9B-09F19C7E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AST Node-Statement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C7AF10-080E-1F80-DFBE-6A7689415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338" y="1825625"/>
            <a:ext cx="4877323" cy="4351338"/>
          </a:xfrm>
        </p:spPr>
      </p:pic>
    </p:spTree>
    <p:extLst>
      <p:ext uri="{BB962C8B-B14F-4D97-AF65-F5344CB8AC3E}">
        <p14:creationId xmlns:p14="http://schemas.microsoft.com/office/powerpoint/2010/main" val="154442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B832B-021D-6FA7-8A10-6F7D9096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Node-Expression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C24A9A0-6CAA-2D72-24DC-640B4A57C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697" y="1825625"/>
            <a:ext cx="6738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1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F5BF-8236-0E68-01E6-89489866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</a:t>
            </a:r>
            <a:r>
              <a:rPr kumimoji="1" lang="zh-CN" altLang="en-US" dirty="0"/>
              <a:t> </a:t>
            </a:r>
            <a:r>
              <a:rPr kumimoji="1" lang="en-US" altLang="zh-CN" dirty="0"/>
              <a:t>LLVM</a:t>
            </a:r>
            <a:r>
              <a:rPr kumimoji="1" lang="zh-CN" altLang="en-US" dirty="0"/>
              <a:t> </a:t>
            </a:r>
            <a:r>
              <a:rPr kumimoji="1" lang="en-US" altLang="zh-CN" dirty="0"/>
              <a:t>IR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B4AB8-F055-5201-07CC-5E96AECCE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5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13495</TotalTime>
  <Words>2320</Words>
  <Application>Microsoft Macintosh PowerPoint</Application>
  <PresentationFormat>宽屏</PresentationFormat>
  <Paragraphs>338</Paragraphs>
  <Slides>57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-apple-system</vt:lpstr>
      <vt:lpstr>等线</vt:lpstr>
      <vt:lpstr>等线 Light</vt:lpstr>
      <vt:lpstr>Arial</vt:lpstr>
      <vt:lpstr>Lato</vt:lpstr>
      <vt:lpstr>Open Sans</vt:lpstr>
      <vt:lpstr>Verdana</vt:lpstr>
      <vt:lpstr>Office 主题​​</vt:lpstr>
      <vt:lpstr>03. Clang AST and LLVM IR</vt:lpstr>
      <vt:lpstr>The Clang AST and LLVM IR</vt:lpstr>
      <vt:lpstr>AST Dump</vt:lpstr>
      <vt:lpstr>Clang AST Node</vt:lpstr>
      <vt:lpstr>Core AST Nodes</vt:lpstr>
      <vt:lpstr>AST Node-Declaration</vt:lpstr>
      <vt:lpstr>AST Node-Statement</vt:lpstr>
      <vt:lpstr>AST Node-Expression</vt:lpstr>
      <vt:lpstr>Clang AST Gen LLVM IR</vt:lpstr>
      <vt:lpstr>Clang -cc1</vt:lpstr>
      <vt:lpstr>Clang Driver</vt:lpstr>
      <vt:lpstr>Clang Driver</vt:lpstr>
      <vt:lpstr>Clang Frontend</vt:lpstr>
      <vt:lpstr>Clang ParseAST</vt:lpstr>
      <vt:lpstr>Clang Code Gen</vt:lpstr>
      <vt:lpstr>Clang Code Gen</vt:lpstr>
      <vt:lpstr>Generating the LLVM IR code</vt:lpstr>
      <vt:lpstr>Generating the LLVM IR code</vt:lpstr>
      <vt:lpstr>EmitStmt</vt:lpstr>
      <vt:lpstr>EmitReturnStmt</vt:lpstr>
      <vt:lpstr>Clang -cc1</vt:lpstr>
      <vt:lpstr>IRBuilder</vt:lpstr>
      <vt:lpstr>FrontendAction</vt:lpstr>
      <vt:lpstr>AST Context</vt:lpstr>
      <vt:lpstr>LLVM IR</vt:lpstr>
      <vt:lpstr>LLVM IR</vt:lpstr>
      <vt:lpstr>LLVM IR 特点</vt:lpstr>
      <vt:lpstr>LLVM IR类型系统</vt:lpstr>
      <vt:lpstr>LLVM IR语法</vt:lpstr>
      <vt:lpstr>LLVM IR 结构</vt:lpstr>
      <vt:lpstr>LLVM IR语法</vt:lpstr>
      <vt:lpstr>Target Information</vt:lpstr>
      <vt:lpstr>Target DataLayout</vt:lpstr>
      <vt:lpstr>标识符</vt:lpstr>
      <vt:lpstr>Function结构</vt:lpstr>
      <vt:lpstr>Function结构</vt:lpstr>
      <vt:lpstr>Function结构</vt:lpstr>
      <vt:lpstr>Function结构</vt:lpstr>
      <vt:lpstr>Function结构</vt:lpstr>
      <vt:lpstr>Function结构</vt:lpstr>
      <vt:lpstr>Function结构</vt:lpstr>
      <vt:lpstr>-O优化</vt:lpstr>
      <vt:lpstr>Basic Block</vt:lpstr>
      <vt:lpstr>Basic Block</vt:lpstr>
      <vt:lpstr>Basic Block</vt:lpstr>
      <vt:lpstr>Basic Block</vt:lpstr>
      <vt:lpstr>Basic Block</vt:lpstr>
      <vt:lpstr>Opt可视化</vt:lpstr>
      <vt:lpstr>LLVM IR内存模型</vt:lpstr>
      <vt:lpstr>LLVM IR Module Class</vt:lpstr>
      <vt:lpstr>LLVM IR Function Class</vt:lpstr>
      <vt:lpstr>LLVM IR BasicBlock Class</vt:lpstr>
      <vt:lpstr>LLVM IR Instruction Class</vt:lpstr>
      <vt:lpstr>use-def链 &amp; def-use链</vt:lpstr>
      <vt:lpstr>use-def链 &amp; def-use链</vt:lpstr>
      <vt:lpstr>use-def链 &amp; def-use链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03. LLVM IR</dc:title>
  <dc:creator>张 君宇</dc:creator>
  <cp:lastModifiedBy>张 君宇</cp:lastModifiedBy>
  <cp:revision>88</cp:revision>
  <dcterms:created xsi:type="dcterms:W3CDTF">2023-12-18T02:50:57Z</dcterms:created>
  <dcterms:modified xsi:type="dcterms:W3CDTF">2024-03-06T12:52:06Z</dcterms:modified>
</cp:coreProperties>
</file>